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8"/>
  </p:notesMasterIdLst>
  <p:sldIdLst>
    <p:sldId id="257" r:id="rId2"/>
    <p:sldId id="258" r:id="rId3"/>
    <p:sldId id="267" r:id="rId4"/>
    <p:sldId id="274" r:id="rId5"/>
    <p:sldId id="275" r:id="rId6"/>
    <p:sldId id="281" r:id="rId7"/>
    <p:sldId id="282" r:id="rId8"/>
    <p:sldId id="283" r:id="rId9"/>
    <p:sldId id="284" r:id="rId10"/>
    <p:sldId id="285" r:id="rId11"/>
    <p:sldId id="286" r:id="rId12"/>
    <p:sldId id="341" r:id="rId13"/>
    <p:sldId id="331" r:id="rId14"/>
    <p:sldId id="332" r:id="rId15"/>
    <p:sldId id="334" r:id="rId16"/>
    <p:sldId id="335" r:id="rId17"/>
    <p:sldId id="336" r:id="rId18"/>
    <p:sldId id="337" r:id="rId19"/>
    <p:sldId id="338" r:id="rId20"/>
    <p:sldId id="269" r:id="rId21"/>
    <p:sldId id="339" r:id="rId22"/>
    <p:sldId id="342" r:id="rId23"/>
    <p:sldId id="340" r:id="rId24"/>
    <p:sldId id="343" r:id="rId25"/>
    <p:sldId id="344" r:id="rId26"/>
    <p:sldId id="290" r:id="rId27"/>
  </p:sldIdLst>
  <p:sldSz cx="9144000" cy="6858000" type="screen4x3"/>
  <p:notesSz cx="6858000" cy="9144000"/>
  <p:custShowLst>
    <p:custShow name="圖表類型" id="0">
      <p:sldLst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</p:sldLst>
    </p:custShow>
    <p:custShow name="Excel 2016新增" id="1">
      <p:sldLst>
        <p:sld r:id="rId14"/>
        <p:sld r:id="rId15"/>
        <p:sld r:id="rId16"/>
        <p:sld r:id="rId17"/>
        <p:sld r:id="rId18"/>
        <p:sld r:id="rId19"/>
        <p:sld r:id="rId20"/>
      </p:sldLst>
    </p:custShow>
    <p:custShow name="動態圖表" id="2">
      <p:sldLst>
        <p:sld r:id="rId21"/>
        <p:sld r:id="rId22"/>
        <p:sld r:id="rId23"/>
        <p:sld r:id="rId24"/>
        <p:sld r:id="rId25"/>
        <p:sld r:id="rId26"/>
        <p:sld r:id="rId27"/>
      </p:sldLst>
    </p:custShow>
  </p:custShow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技術分析" id="{2A43AF23-70A0-41B1-BE24-C5E286662E1A}">
          <p14:sldIdLst>
            <p14:sldId id="257"/>
            <p14:sldId id="258"/>
          </p14:sldIdLst>
        </p14:section>
        <p14:section name="圖表類型" id="{5C804032-8CB8-4BB8-9331-2644A1A909DF}">
          <p14:sldIdLst>
            <p14:sldId id="267"/>
            <p14:sldId id="274"/>
            <p14:sldId id="275"/>
            <p14:sldId id="281"/>
            <p14:sldId id="282"/>
            <p14:sldId id="283"/>
            <p14:sldId id="284"/>
            <p14:sldId id="285"/>
            <p14:sldId id="286"/>
            <p14:sldId id="341"/>
          </p14:sldIdLst>
        </p14:section>
        <p14:section name="查閱與參照函數" id="{EB1BEDC5-EA0F-442F-8E7A-49F0FC143F4C}">
          <p14:sldIdLst>
            <p14:sldId id="331"/>
            <p14:sldId id="332"/>
            <p14:sldId id="334"/>
            <p14:sldId id="335"/>
            <p14:sldId id="336"/>
            <p14:sldId id="337"/>
            <p14:sldId id="338"/>
          </p14:sldIdLst>
        </p14:section>
        <p14:section name="動態圖表" id="{69102537-DD36-412F-9CBC-3077776C2C8F}">
          <p14:sldIdLst>
            <p14:sldId id="269"/>
            <p14:sldId id="339"/>
            <p14:sldId id="342"/>
            <p14:sldId id="340"/>
            <p14:sldId id="343"/>
            <p14:sldId id="34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4242"/>
    <a:srgbClr val="E49C9C"/>
    <a:srgbClr val="990000"/>
    <a:srgbClr val="800000"/>
    <a:srgbClr val="CC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6235C-4FDD-4A8E-85B0-BD3C8219A29A}" type="doc">
      <dgm:prSet loTypeId="urn:microsoft.com/office/officeart/2005/8/layout/hProcess9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F2AEEBAF-1169-465E-A85A-856AAB50A66F}">
      <dgm:prSet custT="1"/>
      <dgm:spPr/>
      <dgm:t>
        <a:bodyPr/>
        <a:lstStyle/>
        <a:p>
          <a:pPr algn="ctr" rtl="0"/>
          <a:r>
            <a:rPr lang="en-US" altLang="zh-TW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Excel 2016 </a:t>
          </a:r>
          <a:r>
            <a:rPr lang="zh-TW" alt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新增圖表類型</a:t>
          </a:r>
          <a:endParaRPr lang="zh-TW" sz="18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8CAE56F8-A778-462F-A678-977BF79D6B41}" type="parTrans" cxnId="{29FA857A-3236-4FFF-B64C-978FEEB902E6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1F6916CB-8A65-489E-9D54-0488C1F9908C}" type="sibTrans" cxnId="{29FA857A-3236-4FFF-B64C-978FEEB902E6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95326EEF-9C6C-4E47-A8A8-7E36DA449173}">
      <dgm:prSet custT="1"/>
      <dgm:spPr/>
      <dgm:t>
        <a:bodyPr/>
        <a:lstStyle/>
        <a:p>
          <a:pPr rtl="0"/>
          <a:r>
            <a:rPr lang="zh-TW" alt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圖表類型</a:t>
          </a:r>
          <a:endParaRPr lang="zh-TW" sz="18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70146A34-0B10-4CA8-9453-FC1C661F4F6D}" type="parTrans" cxnId="{39DF5C70-D03E-4CE3-ADF0-19A62000018C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E32DCBAC-5621-4D8C-9DED-D8C93ADD11DD}" type="sibTrans" cxnId="{39DF5C70-D03E-4CE3-ADF0-19A62000018C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979041A2-43DC-4570-ADF3-D26C638659D9}">
      <dgm:prSet custT="1"/>
      <dgm:spPr/>
      <dgm:t>
        <a:bodyPr/>
        <a:lstStyle/>
        <a:p>
          <a:pPr algn="ctr" rtl="0"/>
          <a:r>
            <a:rPr lang="zh-TW" alt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動態圖表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0D032D2C-7078-471A-B6E3-FB023736BD50}" type="parTrans" cxnId="{5954AC77-EE56-4AE3-94A5-45B71DCA9103}">
      <dgm:prSet/>
      <dgm:spPr/>
      <dgm:t>
        <a:bodyPr/>
        <a:lstStyle/>
        <a:p>
          <a:endParaRPr lang="zh-TW" altLang="en-US"/>
        </a:p>
      </dgm:t>
    </dgm:pt>
    <dgm:pt modelId="{A779614C-597C-40DA-A9EF-9586AA795207}" type="sibTrans" cxnId="{5954AC77-EE56-4AE3-94A5-45B71DCA9103}">
      <dgm:prSet/>
      <dgm:spPr/>
      <dgm:t>
        <a:bodyPr/>
        <a:lstStyle/>
        <a:p>
          <a:endParaRPr lang="zh-TW" altLang="en-US"/>
        </a:p>
      </dgm:t>
    </dgm:pt>
    <dgm:pt modelId="{CB4CDAA0-1192-45C0-AD80-700CA5339C7B}" type="pres">
      <dgm:prSet presAssocID="{1B36235C-4FDD-4A8E-85B0-BD3C8219A29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B56C8A6-8946-474C-9316-E601DA44F1B8}" type="pres">
      <dgm:prSet presAssocID="{1B36235C-4FDD-4A8E-85B0-BD3C8219A29A}" presName="arrow" presStyleLbl="bgShp" presStyleIdx="0" presStyleCnt="1"/>
      <dgm:spPr/>
    </dgm:pt>
    <dgm:pt modelId="{49C4A309-B01E-40E8-9F3B-7A866ECA3CB5}" type="pres">
      <dgm:prSet presAssocID="{1B36235C-4FDD-4A8E-85B0-BD3C8219A29A}" presName="linearProcess" presStyleCnt="0"/>
      <dgm:spPr/>
    </dgm:pt>
    <dgm:pt modelId="{A74B4AB8-D129-4391-B36A-F2FD12AC1DAB}" type="pres">
      <dgm:prSet presAssocID="{95326EEF-9C6C-4E47-A8A8-7E36DA449173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6494B4-A634-440C-8099-A36A4790865D}" type="pres">
      <dgm:prSet presAssocID="{E32DCBAC-5621-4D8C-9DED-D8C93ADD11DD}" presName="sibTrans" presStyleCnt="0"/>
      <dgm:spPr/>
    </dgm:pt>
    <dgm:pt modelId="{C682E4BE-AE7F-423C-BE93-E7D1F80CC399}" type="pres">
      <dgm:prSet presAssocID="{F2AEEBAF-1169-465E-A85A-856AAB50A66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3793E7-BB2D-4BD1-805E-5A9A8DA8E8CB}" type="pres">
      <dgm:prSet presAssocID="{1F6916CB-8A65-489E-9D54-0488C1F9908C}" presName="sibTrans" presStyleCnt="0"/>
      <dgm:spPr/>
    </dgm:pt>
    <dgm:pt modelId="{45E2B010-C46A-4D3D-9452-9B8E7E44551F}" type="pres">
      <dgm:prSet presAssocID="{979041A2-43DC-4570-ADF3-D26C638659D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1A8A99C-C013-486A-B53A-8DF485B2B409}" type="presOf" srcId="{979041A2-43DC-4570-ADF3-D26C638659D9}" destId="{45E2B010-C46A-4D3D-9452-9B8E7E44551F}" srcOrd="0" destOrd="0" presId="urn:microsoft.com/office/officeart/2005/8/layout/hProcess9"/>
    <dgm:cxn modelId="{29FA857A-3236-4FFF-B64C-978FEEB902E6}" srcId="{1B36235C-4FDD-4A8E-85B0-BD3C8219A29A}" destId="{F2AEEBAF-1169-465E-A85A-856AAB50A66F}" srcOrd="1" destOrd="0" parTransId="{8CAE56F8-A778-462F-A678-977BF79D6B41}" sibTransId="{1F6916CB-8A65-489E-9D54-0488C1F9908C}"/>
    <dgm:cxn modelId="{5954AC77-EE56-4AE3-94A5-45B71DCA9103}" srcId="{1B36235C-4FDD-4A8E-85B0-BD3C8219A29A}" destId="{979041A2-43DC-4570-ADF3-D26C638659D9}" srcOrd="2" destOrd="0" parTransId="{0D032D2C-7078-471A-B6E3-FB023736BD50}" sibTransId="{A779614C-597C-40DA-A9EF-9586AA795207}"/>
    <dgm:cxn modelId="{A5A6570C-07DF-4BB7-AD47-3EEC77E585C0}" type="presOf" srcId="{F2AEEBAF-1169-465E-A85A-856AAB50A66F}" destId="{C682E4BE-AE7F-423C-BE93-E7D1F80CC399}" srcOrd="0" destOrd="0" presId="urn:microsoft.com/office/officeart/2005/8/layout/hProcess9"/>
    <dgm:cxn modelId="{39DF5C70-D03E-4CE3-ADF0-19A62000018C}" srcId="{1B36235C-4FDD-4A8E-85B0-BD3C8219A29A}" destId="{95326EEF-9C6C-4E47-A8A8-7E36DA449173}" srcOrd="0" destOrd="0" parTransId="{70146A34-0B10-4CA8-9453-FC1C661F4F6D}" sibTransId="{E32DCBAC-5621-4D8C-9DED-D8C93ADD11DD}"/>
    <dgm:cxn modelId="{8E303580-A036-4709-876D-7416312CA677}" type="presOf" srcId="{95326EEF-9C6C-4E47-A8A8-7E36DA449173}" destId="{A74B4AB8-D129-4391-B36A-F2FD12AC1DAB}" srcOrd="0" destOrd="0" presId="urn:microsoft.com/office/officeart/2005/8/layout/hProcess9"/>
    <dgm:cxn modelId="{C88AA9E9-6C85-41F9-9D35-1CC114EBE1EA}" type="presOf" srcId="{1B36235C-4FDD-4A8E-85B0-BD3C8219A29A}" destId="{CB4CDAA0-1192-45C0-AD80-700CA5339C7B}" srcOrd="0" destOrd="0" presId="urn:microsoft.com/office/officeart/2005/8/layout/hProcess9"/>
    <dgm:cxn modelId="{C59FA91A-E25C-47E1-9DA0-59F47EA92030}" type="presParOf" srcId="{CB4CDAA0-1192-45C0-AD80-700CA5339C7B}" destId="{6B56C8A6-8946-474C-9316-E601DA44F1B8}" srcOrd="0" destOrd="0" presId="urn:microsoft.com/office/officeart/2005/8/layout/hProcess9"/>
    <dgm:cxn modelId="{291B3D3B-F66A-40ED-A191-2A7D724CC8A8}" type="presParOf" srcId="{CB4CDAA0-1192-45C0-AD80-700CA5339C7B}" destId="{49C4A309-B01E-40E8-9F3B-7A866ECA3CB5}" srcOrd="1" destOrd="0" presId="urn:microsoft.com/office/officeart/2005/8/layout/hProcess9"/>
    <dgm:cxn modelId="{795C2BFE-409D-4DCA-B310-2F92865B7694}" type="presParOf" srcId="{49C4A309-B01E-40E8-9F3B-7A866ECA3CB5}" destId="{A74B4AB8-D129-4391-B36A-F2FD12AC1DAB}" srcOrd="0" destOrd="0" presId="urn:microsoft.com/office/officeart/2005/8/layout/hProcess9"/>
    <dgm:cxn modelId="{FDC227C3-9C01-42E8-B881-CE1825FA2150}" type="presParOf" srcId="{49C4A309-B01E-40E8-9F3B-7A866ECA3CB5}" destId="{BB6494B4-A634-440C-8099-A36A4790865D}" srcOrd="1" destOrd="0" presId="urn:microsoft.com/office/officeart/2005/8/layout/hProcess9"/>
    <dgm:cxn modelId="{1DF38D10-5A59-4FDB-9D99-3A9AB726819A}" type="presParOf" srcId="{49C4A309-B01E-40E8-9F3B-7A866ECA3CB5}" destId="{C682E4BE-AE7F-423C-BE93-E7D1F80CC399}" srcOrd="2" destOrd="0" presId="urn:microsoft.com/office/officeart/2005/8/layout/hProcess9"/>
    <dgm:cxn modelId="{E56CD5FB-A2C6-44B3-8337-9AA88AB09BFD}" type="presParOf" srcId="{49C4A309-B01E-40E8-9F3B-7A866ECA3CB5}" destId="{633793E7-BB2D-4BD1-805E-5A9A8DA8E8CB}" srcOrd="3" destOrd="0" presId="urn:microsoft.com/office/officeart/2005/8/layout/hProcess9"/>
    <dgm:cxn modelId="{3B705804-6B49-48E3-BE51-B962EE98CA72}" type="presParOf" srcId="{49C4A309-B01E-40E8-9F3B-7A866ECA3CB5}" destId="{45E2B010-C46A-4D3D-9452-9B8E7E44551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1274D7-B18E-454D-BCDE-4A9FF59F800C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C90D7D24-7382-4082-BAC2-E2B921301299}">
      <dgm:prSet/>
      <dgm:spPr/>
      <dgm:t>
        <a:bodyPr/>
        <a:lstStyle/>
        <a:p>
          <a:pPr rtl="0"/>
          <a:r>
            <a:rPr lang="zh-TW" dirty="0"/>
            <a:t>直條圖</a:t>
          </a:r>
          <a:r>
            <a:rPr lang="zh-TW" altLang="en-US" dirty="0"/>
            <a:t>、</a:t>
          </a:r>
          <a:r>
            <a:rPr lang="zh-TW" dirty="0"/>
            <a:t>橫條圖</a:t>
          </a:r>
        </a:p>
      </dgm:t>
    </dgm:pt>
    <dgm:pt modelId="{CEA0E017-EC97-496C-B270-4949E843AE1A}" type="parTrans" cxnId="{AE806A19-041A-4926-98F2-25C05EF7F7C6}">
      <dgm:prSet/>
      <dgm:spPr/>
      <dgm:t>
        <a:bodyPr/>
        <a:lstStyle/>
        <a:p>
          <a:endParaRPr lang="zh-TW" altLang="en-US"/>
        </a:p>
      </dgm:t>
    </dgm:pt>
    <dgm:pt modelId="{59CD9993-5F0E-4316-8E7C-FBBA4C148E29}" type="sibTrans" cxnId="{AE806A19-041A-4926-98F2-25C05EF7F7C6}">
      <dgm:prSet/>
      <dgm:spPr/>
      <dgm:t>
        <a:bodyPr/>
        <a:lstStyle/>
        <a:p>
          <a:endParaRPr lang="zh-TW" altLang="en-US"/>
        </a:p>
      </dgm:t>
    </dgm:pt>
    <dgm:pt modelId="{62C8EB6A-CE2E-4B6E-AD33-CDF92B33E0BF}">
      <dgm:prSet/>
      <dgm:spPr/>
      <dgm:t>
        <a:bodyPr/>
        <a:lstStyle/>
        <a:p>
          <a:r>
            <a:rPr lang="zh-TW" dirty="0"/>
            <a:t>折線圖</a:t>
          </a:r>
          <a:r>
            <a:rPr lang="zh-TW" altLang="en-US" dirty="0"/>
            <a:t>、</a:t>
          </a:r>
          <a:r>
            <a:rPr lang="en-US" dirty="0"/>
            <a:t>XY</a:t>
          </a:r>
          <a:r>
            <a:rPr lang="zh-TW" dirty="0"/>
            <a:t>散佈圖</a:t>
          </a:r>
        </a:p>
      </dgm:t>
    </dgm:pt>
    <dgm:pt modelId="{3F0DB563-C6BA-4ABF-AE89-080E8139DA7A}" type="parTrans" cxnId="{25818907-CE68-49DF-93F4-38C1033C4F2F}">
      <dgm:prSet/>
      <dgm:spPr/>
      <dgm:t>
        <a:bodyPr/>
        <a:lstStyle/>
        <a:p>
          <a:endParaRPr lang="zh-TW" altLang="en-US"/>
        </a:p>
      </dgm:t>
    </dgm:pt>
    <dgm:pt modelId="{34ADF908-CD1F-434A-AD56-E9D26232C20A}" type="sibTrans" cxnId="{25818907-CE68-49DF-93F4-38C1033C4F2F}">
      <dgm:prSet/>
      <dgm:spPr/>
      <dgm:t>
        <a:bodyPr/>
        <a:lstStyle/>
        <a:p>
          <a:endParaRPr lang="zh-TW" altLang="en-US"/>
        </a:p>
      </dgm:t>
    </dgm:pt>
    <dgm:pt modelId="{41A77E9C-5C5B-46B3-A51A-46E8C329C2DF}">
      <dgm:prSet/>
      <dgm:spPr/>
      <dgm:t>
        <a:bodyPr/>
        <a:lstStyle/>
        <a:p>
          <a:r>
            <a:rPr lang="zh-TW"/>
            <a:t>圓形圖</a:t>
          </a:r>
        </a:p>
      </dgm:t>
    </dgm:pt>
    <dgm:pt modelId="{0D537A9D-EA31-410C-B298-0BE72E76996A}" type="parTrans" cxnId="{914A42DC-369E-4BC0-BD6D-5F027632B5B5}">
      <dgm:prSet/>
      <dgm:spPr/>
      <dgm:t>
        <a:bodyPr/>
        <a:lstStyle/>
        <a:p>
          <a:endParaRPr lang="zh-TW" altLang="en-US"/>
        </a:p>
      </dgm:t>
    </dgm:pt>
    <dgm:pt modelId="{7266A59F-A00C-444C-9095-D795E7049196}" type="sibTrans" cxnId="{914A42DC-369E-4BC0-BD6D-5F027632B5B5}">
      <dgm:prSet/>
      <dgm:spPr/>
      <dgm:t>
        <a:bodyPr/>
        <a:lstStyle/>
        <a:p>
          <a:endParaRPr lang="zh-TW" altLang="en-US"/>
        </a:p>
      </dgm:t>
    </dgm:pt>
    <dgm:pt modelId="{E82DF949-6E66-468B-AD4C-CDFDEE22E587}">
      <dgm:prSet/>
      <dgm:spPr/>
      <dgm:t>
        <a:bodyPr/>
        <a:lstStyle/>
        <a:p>
          <a:r>
            <a:rPr lang="zh-TW" dirty="0"/>
            <a:t>泡泡圖</a:t>
          </a:r>
        </a:p>
      </dgm:t>
    </dgm:pt>
    <dgm:pt modelId="{48F3B1FF-86B4-4C8D-B42A-E1AFED0B98C8}" type="parTrans" cxnId="{D87D9C4D-0522-4E33-ADE9-C6580FD790AB}">
      <dgm:prSet/>
      <dgm:spPr/>
      <dgm:t>
        <a:bodyPr/>
        <a:lstStyle/>
        <a:p>
          <a:endParaRPr lang="zh-TW" altLang="en-US"/>
        </a:p>
      </dgm:t>
    </dgm:pt>
    <dgm:pt modelId="{D48BFE60-481F-420F-8AE4-C6B4C8DDFFAB}" type="sibTrans" cxnId="{D87D9C4D-0522-4E33-ADE9-C6580FD790AB}">
      <dgm:prSet/>
      <dgm:spPr/>
      <dgm:t>
        <a:bodyPr/>
        <a:lstStyle/>
        <a:p>
          <a:endParaRPr lang="zh-TW" altLang="en-US"/>
        </a:p>
      </dgm:t>
    </dgm:pt>
    <dgm:pt modelId="{D22EC146-E2EF-4C1B-ADC3-A5455069B8E7}">
      <dgm:prSet/>
      <dgm:spPr/>
      <dgm:t>
        <a:bodyPr/>
        <a:lstStyle/>
        <a:p>
          <a:r>
            <a:rPr lang="zh-TW"/>
            <a:t>雷達圖</a:t>
          </a:r>
        </a:p>
      </dgm:t>
    </dgm:pt>
    <dgm:pt modelId="{1C3EB2A9-9F9A-4DB4-AC5C-B027D6B93624}" type="parTrans" cxnId="{9D14FE39-0850-4568-B84C-6EF957C10CB5}">
      <dgm:prSet/>
      <dgm:spPr/>
      <dgm:t>
        <a:bodyPr/>
        <a:lstStyle/>
        <a:p>
          <a:endParaRPr lang="zh-TW" altLang="en-US"/>
        </a:p>
      </dgm:t>
    </dgm:pt>
    <dgm:pt modelId="{7790FDF8-32D9-4B99-8AB8-ECB0747E947F}" type="sibTrans" cxnId="{9D14FE39-0850-4568-B84C-6EF957C10CB5}">
      <dgm:prSet/>
      <dgm:spPr/>
      <dgm:t>
        <a:bodyPr/>
        <a:lstStyle/>
        <a:p>
          <a:endParaRPr lang="zh-TW" altLang="en-US"/>
        </a:p>
      </dgm:t>
    </dgm:pt>
    <dgm:pt modelId="{9030C402-FE40-4ECB-B193-4826F1E6E00F}">
      <dgm:prSet/>
      <dgm:spPr/>
      <dgm:t>
        <a:bodyPr/>
        <a:lstStyle/>
        <a:p>
          <a:r>
            <a:rPr lang="zh-TW"/>
            <a:t>股票圖</a:t>
          </a:r>
        </a:p>
      </dgm:t>
    </dgm:pt>
    <dgm:pt modelId="{013BA5D5-2341-49CC-AF6D-BB5B920DD22D}" type="parTrans" cxnId="{E47C0C83-8214-4A49-B158-4764E824BE88}">
      <dgm:prSet/>
      <dgm:spPr/>
      <dgm:t>
        <a:bodyPr/>
        <a:lstStyle/>
        <a:p>
          <a:endParaRPr lang="zh-TW" altLang="en-US"/>
        </a:p>
      </dgm:t>
    </dgm:pt>
    <dgm:pt modelId="{A82FECF4-331E-41DF-95DC-1915C5C8D094}" type="sibTrans" cxnId="{E47C0C83-8214-4A49-B158-4764E824BE88}">
      <dgm:prSet/>
      <dgm:spPr/>
      <dgm:t>
        <a:bodyPr/>
        <a:lstStyle/>
        <a:p>
          <a:endParaRPr lang="zh-TW" altLang="en-US"/>
        </a:p>
      </dgm:t>
    </dgm:pt>
    <dgm:pt modelId="{EB425E96-FFE5-40AF-AD6E-17E5A03F6FF3}">
      <dgm:prSet/>
      <dgm:spPr/>
      <dgm:t>
        <a:bodyPr/>
        <a:lstStyle/>
        <a:p>
          <a:r>
            <a:rPr lang="zh-TW"/>
            <a:t>組合圖</a:t>
          </a:r>
        </a:p>
      </dgm:t>
    </dgm:pt>
    <dgm:pt modelId="{760BFBC4-98F4-46D6-BF1A-A8FE8C92DDBD}" type="parTrans" cxnId="{F90721B9-C612-472C-AA9D-07749F2411B9}">
      <dgm:prSet/>
      <dgm:spPr/>
      <dgm:t>
        <a:bodyPr/>
        <a:lstStyle/>
        <a:p>
          <a:endParaRPr lang="zh-TW" altLang="en-US"/>
        </a:p>
      </dgm:t>
    </dgm:pt>
    <dgm:pt modelId="{F4AEA136-F0FC-4876-8B0A-1C02FB6C8E52}" type="sibTrans" cxnId="{F90721B9-C612-472C-AA9D-07749F2411B9}">
      <dgm:prSet/>
      <dgm:spPr/>
      <dgm:t>
        <a:bodyPr/>
        <a:lstStyle/>
        <a:p>
          <a:endParaRPr lang="zh-TW" altLang="en-US"/>
        </a:p>
      </dgm:t>
    </dgm:pt>
    <dgm:pt modelId="{C7613B23-8243-437C-ADE3-5AD4E2B8DD2F}" type="pres">
      <dgm:prSet presAssocID="{D51274D7-B18E-454D-BCDE-4A9FF59F800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C013B01A-323E-4AD4-ABED-9E453CC4EA64}" type="pres">
      <dgm:prSet presAssocID="{D51274D7-B18E-454D-BCDE-4A9FF59F800C}" presName="Name1" presStyleCnt="0"/>
      <dgm:spPr/>
    </dgm:pt>
    <dgm:pt modelId="{F7B21520-20D1-4586-988D-5A690E66321A}" type="pres">
      <dgm:prSet presAssocID="{D51274D7-B18E-454D-BCDE-4A9FF59F800C}" presName="cycle" presStyleCnt="0"/>
      <dgm:spPr/>
    </dgm:pt>
    <dgm:pt modelId="{47A84441-6410-48FB-A089-584C3525985B}" type="pres">
      <dgm:prSet presAssocID="{D51274D7-B18E-454D-BCDE-4A9FF59F800C}" presName="srcNode" presStyleLbl="node1" presStyleIdx="0" presStyleCnt="7"/>
      <dgm:spPr/>
    </dgm:pt>
    <dgm:pt modelId="{06C350F1-1951-4760-A858-77063F229DA0}" type="pres">
      <dgm:prSet presAssocID="{D51274D7-B18E-454D-BCDE-4A9FF59F800C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0AC459F7-8098-4F84-B699-3991594CCC84}" type="pres">
      <dgm:prSet presAssocID="{D51274D7-B18E-454D-BCDE-4A9FF59F800C}" presName="extraNode" presStyleLbl="node1" presStyleIdx="0" presStyleCnt="7"/>
      <dgm:spPr/>
    </dgm:pt>
    <dgm:pt modelId="{CD6E7C8C-5083-471D-94A0-E4CA7A1D9442}" type="pres">
      <dgm:prSet presAssocID="{D51274D7-B18E-454D-BCDE-4A9FF59F800C}" presName="dstNode" presStyleLbl="node1" presStyleIdx="0" presStyleCnt="7"/>
      <dgm:spPr/>
    </dgm:pt>
    <dgm:pt modelId="{A913D3DC-9139-4274-BC45-1F85925F81A0}" type="pres">
      <dgm:prSet presAssocID="{C90D7D24-7382-4082-BAC2-E2B921301299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3ED445-ADF2-4119-9980-A4BDF0A04EB5}" type="pres">
      <dgm:prSet presAssocID="{C90D7D24-7382-4082-BAC2-E2B921301299}" presName="accent_1" presStyleCnt="0"/>
      <dgm:spPr/>
    </dgm:pt>
    <dgm:pt modelId="{BC60E59C-976E-4499-AC29-4DEE30E1DB51}" type="pres">
      <dgm:prSet presAssocID="{C90D7D24-7382-4082-BAC2-E2B921301299}" presName="accentRepeatNode" presStyleLbl="solidFgAcc1" presStyleIdx="0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2A96CF5-6A90-4CA7-A04F-1F77CB43F5C5}" type="pres">
      <dgm:prSet presAssocID="{62C8EB6A-CE2E-4B6E-AD33-CDF92B33E0B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42935FC-D842-40C2-AB72-2216455FACFC}" type="pres">
      <dgm:prSet presAssocID="{62C8EB6A-CE2E-4B6E-AD33-CDF92B33E0BF}" presName="accent_2" presStyleCnt="0"/>
      <dgm:spPr/>
    </dgm:pt>
    <dgm:pt modelId="{E60C9029-2063-432B-84B1-3DCBCD5F9702}" type="pres">
      <dgm:prSet presAssocID="{62C8EB6A-CE2E-4B6E-AD33-CDF92B33E0BF}" presName="accentRepeatNode" presStyleLbl="solidFgAcc1" presStyleIdx="1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1E74B92-2783-43F0-B561-2F49F40FE9DE}" type="pres">
      <dgm:prSet presAssocID="{41A77E9C-5C5B-46B3-A51A-46E8C329C2DF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87B596E-1162-4179-AA8E-7B2A36603C48}" type="pres">
      <dgm:prSet presAssocID="{41A77E9C-5C5B-46B3-A51A-46E8C329C2DF}" presName="accent_3" presStyleCnt="0"/>
      <dgm:spPr/>
    </dgm:pt>
    <dgm:pt modelId="{56024E67-B3E0-459B-B184-E087A250C1A9}" type="pres">
      <dgm:prSet presAssocID="{41A77E9C-5C5B-46B3-A51A-46E8C329C2DF}" presName="accentRepeatNode" presStyleLbl="solidFgAcc1" presStyleIdx="2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86A12B3-E950-4C4A-B1A0-E49EA89D05D7}" type="pres">
      <dgm:prSet presAssocID="{E82DF949-6E66-468B-AD4C-CDFDEE22E587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E94C01-71B3-4434-88D0-26E412BDB6DB}" type="pres">
      <dgm:prSet presAssocID="{E82DF949-6E66-468B-AD4C-CDFDEE22E587}" presName="accent_4" presStyleCnt="0"/>
      <dgm:spPr/>
    </dgm:pt>
    <dgm:pt modelId="{CE85886B-2621-4507-B587-51AA7C6F11C1}" type="pres">
      <dgm:prSet presAssocID="{E82DF949-6E66-468B-AD4C-CDFDEE22E587}" presName="accentRepeatNode" presStyleLbl="solidFgAcc1" presStyleIdx="3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9A6FAF4-ADEC-4AC3-9526-6E6B1471D708}" type="pres">
      <dgm:prSet presAssocID="{D22EC146-E2EF-4C1B-ADC3-A5455069B8E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39CF01C-AD93-49BE-8AFE-AB14F36763C9}" type="pres">
      <dgm:prSet presAssocID="{D22EC146-E2EF-4C1B-ADC3-A5455069B8E7}" presName="accent_5" presStyleCnt="0"/>
      <dgm:spPr/>
    </dgm:pt>
    <dgm:pt modelId="{92904632-B37A-4DCE-975E-713EDC1E8FC2}" type="pres">
      <dgm:prSet presAssocID="{D22EC146-E2EF-4C1B-ADC3-A5455069B8E7}" presName="accentRepeatNode" presStyleLbl="solidFgAcc1" presStyleIdx="4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951ADA9-2E12-4127-A40A-8722DEBC78CD}" type="pres">
      <dgm:prSet presAssocID="{9030C402-FE40-4ECB-B193-4826F1E6E00F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782AB4-5133-435B-9387-21B5A68F210D}" type="pres">
      <dgm:prSet presAssocID="{9030C402-FE40-4ECB-B193-4826F1E6E00F}" presName="accent_6" presStyleCnt="0"/>
      <dgm:spPr/>
    </dgm:pt>
    <dgm:pt modelId="{D4FF43FE-9CE7-44A4-97EE-895A1FCC8B71}" type="pres">
      <dgm:prSet presAssocID="{9030C402-FE40-4ECB-B193-4826F1E6E00F}" presName="accentRepeatNode" presStyleLbl="solidFgAcc1" presStyleIdx="5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8854160-D19B-4B91-9BB4-FB7B4BBB0E83}" type="pres">
      <dgm:prSet presAssocID="{EB425E96-FFE5-40AF-AD6E-17E5A03F6FF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828CB2-3D1A-4A6C-9605-EEDC2E7BB94D}" type="pres">
      <dgm:prSet presAssocID="{EB425E96-FFE5-40AF-AD6E-17E5A03F6FF3}" presName="accent_7" presStyleCnt="0"/>
      <dgm:spPr/>
    </dgm:pt>
    <dgm:pt modelId="{E097F6AE-372D-4203-A187-B03A9202B8B8}" type="pres">
      <dgm:prSet presAssocID="{EB425E96-FFE5-40AF-AD6E-17E5A03F6FF3}" presName="accentRepeatNode" presStyleLbl="solidFgAcc1" presStyleIdx="6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A8DC3683-2F4B-4679-A83D-E14FC6985E0E}" type="presOf" srcId="{C90D7D24-7382-4082-BAC2-E2B921301299}" destId="{A913D3DC-9139-4274-BC45-1F85925F81A0}" srcOrd="0" destOrd="0" presId="urn:microsoft.com/office/officeart/2008/layout/VerticalCurvedList"/>
    <dgm:cxn modelId="{AE806A19-041A-4926-98F2-25C05EF7F7C6}" srcId="{D51274D7-B18E-454D-BCDE-4A9FF59F800C}" destId="{C90D7D24-7382-4082-BAC2-E2B921301299}" srcOrd="0" destOrd="0" parTransId="{CEA0E017-EC97-496C-B270-4949E843AE1A}" sibTransId="{59CD9993-5F0E-4316-8E7C-FBBA4C148E29}"/>
    <dgm:cxn modelId="{745EE387-65D4-4673-8B9F-4288666AD8FF}" type="presOf" srcId="{62C8EB6A-CE2E-4B6E-AD33-CDF92B33E0BF}" destId="{22A96CF5-6A90-4CA7-A04F-1F77CB43F5C5}" srcOrd="0" destOrd="0" presId="urn:microsoft.com/office/officeart/2008/layout/VerticalCurvedList"/>
    <dgm:cxn modelId="{F90721B9-C612-472C-AA9D-07749F2411B9}" srcId="{D51274D7-B18E-454D-BCDE-4A9FF59F800C}" destId="{EB425E96-FFE5-40AF-AD6E-17E5A03F6FF3}" srcOrd="6" destOrd="0" parTransId="{760BFBC4-98F4-46D6-BF1A-A8FE8C92DDBD}" sibTransId="{F4AEA136-F0FC-4876-8B0A-1C02FB6C8E52}"/>
    <dgm:cxn modelId="{D87D9C4D-0522-4E33-ADE9-C6580FD790AB}" srcId="{D51274D7-B18E-454D-BCDE-4A9FF59F800C}" destId="{E82DF949-6E66-468B-AD4C-CDFDEE22E587}" srcOrd="3" destOrd="0" parTransId="{48F3B1FF-86B4-4C8D-B42A-E1AFED0B98C8}" sibTransId="{D48BFE60-481F-420F-8AE4-C6B4C8DDFFAB}"/>
    <dgm:cxn modelId="{C9F67547-E124-4085-9F72-646FC6FE2AF1}" type="presOf" srcId="{59CD9993-5F0E-4316-8E7C-FBBA4C148E29}" destId="{06C350F1-1951-4760-A858-77063F229DA0}" srcOrd="0" destOrd="0" presId="urn:microsoft.com/office/officeart/2008/layout/VerticalCurvedList"/>
    <dgm:cxn modelId="{F0DFBD73-40EF-4777-A9D4-3B14BC09CB0A}" type="presOf" srcId="{D51274D7-B18E-454D-BCDE-4A9FF59F800C}" destId="{C7613B23-8243-437C-ADE3-5AD4E2B8DD2F}" srcOrd="0" destOrd="0" presId="urn:microsoft.com/office/officeart/2008/layout/VerticalCurvedList"/>
    <dgm:cxn modelId="{528CCECF-5931-4629-A56E-46C00010DE73}" type="presOf" srcId="{9030C402-FE40-4ECB-B193-4826F1E6E00F}" destId="{D951ADA9-2E12-4127-A40A-8722DEBC78CD}" srcOrd="0" destOrd="0" presId="urn:microsoft.com/office/officeart/2008/layout/VerticalCurvedList"/>
    <dgm:cxn modelId="{8934DDBA-827E-45DF-A6D1-7D972B8E0031}" type="presOf" srcId="{D22EC146-E2EF-4C1B-ADC3-A5455069B8E7}" destId="{09A6FAF4-ADEC-4AC3-9526-6E6B1471D708}" srcOrd="0" destOrd="0" presId="urn:microsoft.com/office/officeart/2008/layout/VerticalCurvedList"/>
    <dgm:cxn modelId="{E47C0C83-8214-4A49-B158-4764E824BE88}" srcId="{D51274D7-B18E-454D-BCDE-4A9FF59F800C}" destId="{9030C402-FE40-4ECB-B193-4826F1E6E00F}" srcOrd="5" destOrd="0" parTransId="{013BA5D5-2341-49CC-AF6D-BB5B920DD22D}" sibTransId="{A82FECF4-331E-41DF-95DC-1915C5C8D094}"/>
    <dgm:cxn modelId="{914A42DC-369E-4BC0-BD6D-5F027632B5B5}" srcId="{D51274D7-B18E-454D-BCDE-4A9FF59F800C}" destId="{41A77E9C-5C5B-46B3-A51A-46E8C329C2DF}" srcOrd="2" destOrd="0" parTransId="{0D537A9D-EA31-410C-B298-0BE72E76996A}" sibTransId="{7266A59F-A00C-444C-9095-D795E7049196}"/>
    <dgm:cxn modelId="{8F48B3AE-02D0-4AD7-9DAA-23B1AD795485}" type="presOf" srcId="{EB425E96-FFE5-40AF-AD6E-17E5A03F6FF3}" destId="{28854160-D19B-4B91-9BB4-FB7B4BBB0E83}" srcOrd="0" destOrd="0" presId="urn:microsoft.com/office/officeart/2008/layout/VerticalCurvedList"/>
    <dgm:cxn modelId="{9D14FE39-0850-4568-B84C-6EF957C10CB5}" srcId="{D51274D7-B18E-454D-BCDE-4A9FF59F800C}" destId="{D22EC146-E2EF-4C1B-ADC3-A5455069B8E7}" srcOrd="4" destOrd="0" parTransId="{1C3EB2A9-9F9A-4DB4-AC5C-B027D6B93624}" sibTransId="{7790FDF8-32D9-4B99-8AB8-ECB0747E947F}"/>
    <dgm:cxn modelId="{25818907-CE68-49DF-93F4-38C1033C4F2F}" srcId="{D51274D7-B18E-454D-BCDE-4A9FF59F800C}" destId="{62C8EB6A-CE2E-4B6E-AD33-CDF92B33E0BF}" srcOrd="1" destOrd="0" parTransId="{3F0DB563-C6BA-4ABF-AE89-080E8139DA7A}" sibTransId="{34ADF908-CD1F-434A-AD56-E9D26232C20A}"/>
    <dgm:cxn modelId="{59EA4B3C-4FE3-41EC-9BA4-9F7324274B31}" type="presOf" srcId="{E82DF949-6E66-468B-AD4C-CDFDEE22E587}" destId="{086A12B3-E950-4C4A-B1A0-E49EA89D05D7}" srcOrd="0" destOrd="0" presId="urn:microsoft.com/office/officeart/2008/layout/VerticalCurvedList"/>
    <dgm:cxn modelId="{F7FBCF51-EA5A-427A-B0B3-B534DB854284}" type="presOf" srcId="{41A77E9C-5C5B-46B3-A51A-46E8C329C2DF}" destId="{01E74B92-2783-43F0-B561-2F49F40FE9DE}" srcOrd="0" destOrd="0" presId="urn:microsoft.com/office/officeart/2008/layout/VerticalCurvedList"/>
    <dgm:cxn modelId="{6A7D118F-EBB7-418D-8CC9-FCCB30CB3AA5}" type="presParOf" srcId="{C7613B23-8243-437C-ADE3-5AD4E2B8DD2F}" destId="{C013B01A-323E-4AD4-ABED-9E453CC4EA64}" srcOrd="0" destOrd="0" presId="urn:microsoft.com/office/officeart/2008/layout/VerticalCurvedList"/>
    <dgm:cxn modelId="{194DB9FC-9B30-4701-B636-7ACEDEA67546}" type="presParOf" srcId="{C013B01A-323E-4AD4-ABED-9E453CC4EA64}" destId="{F7B21520-20D1-4586-988D-5A690E66321A}" srcOrd="0" destOrd="0" presId="urn:microsoft.com/office/officeart/2008/layout/VerticalCurvedList"/>
    <dgm:cxn modelId="{4B3CB52A-50CD-4D15-B2C7-6EC84DE07652}" type="presParOf" srcId="{F7B21520-20D1-4586-988D-5A690E66321A}" destId="{47A84441-6410-48FB-A089-584C3525985B}" srcOrd="0" destOrd="0" presId="urn:microsoft.com/office/officeart/2008/layout/VerticalCurvedList"/>
    <dgm:cxn modelId="{E6BD1E36-15BB-49B9-BF88-E4C0660E2EF7}" type="presParOf" srcId="{F7B21520-20D1-4586-988D-5A690E66321A}" destId="{06C350F1-1951-4760-A858-77063F229DA0}" srcOrd="1" destOrd="0" presId="urn:microsoft.com/office/officeart/2008/layout/VerticalCurvedList"/>
    <dgm:cxn modelId="{23E887A1-5D03-4D3A-A757-B925711D1458}" type="presParOf" srcId="{F7B21520-20D1-4586-988D-5A690E66321A}" destId="{0AC459F7-8098-4F84-B699-3991594CCC84}" srcOrd="2" destOrd="0" presId="urn:microsoft.com/office/officeart/2008/layout/VerticalCurvedList"/>
    <dgm:cxn modelId="{1FAEF11F-9439-4A6A-AF21-30F6B3C57D07}" type="presParOf" srcId="{F7B21520-20D1-4586-988D-5A690E66321A}" destId="{CD6E7C8C-5083-471D-94A0-E4CA7A1D9442}" srcOrd="3" destOrd="0" presId="urn:microsoft.com/office/officeart/2008/layout/VerticalCurvedList"/>
    <dgm:cxn modelId="{860F67DB-A3CB-44ED-8FAD-31A021EEA0E0}" type="presParOf" srcId="{C013B01A-323E-4AD4-ABED-9E453CC4EA64}" destId="{A913D3DC-9139-4274-BC45-1F85925F81A0}" srcOrd="1" destOrd="0" presId="urn:microsoft.com/office/officeart/2008/layout/VerticalCurvedList"/>
    <dgm:cxn modelId="{271D2097-4FD0-4F8E-9C7F-02F20AA61F06}" type="presParOf" srcId="{C013B01A-323E-4AD4-ABED-9E453CC4EA64}" destId="{913ED445-ADF2-4119-9980-A4BDF0A04EB5}" srcOrd="2" destOrd="0" presId="urn:microsoft.com/office/officeart/2008/layout/VerticalCurvedList"/>
    <dgm:cxn modelId="{07458801-CF68-428C-AF71-3FE1FCD6ECD4}" type="presParOf" srcId="{913ED445-ADF2-4119-9980-A4BDF0A04EB5}" destId="{BC60E59C-976E-4499-AC29-4DEE30E1DB51}" srcOrd="0" destOrd="0" presId="urn:microsoft.com/office/officeart/2008/layout/VerticalCurvedList"/>
    <dgm:cxn modelId="{4ACC759D-7285-4FAA-B1DC-372478748134}" type="presParOf" srcId="{C013B01A-323E-4AD4-ABED-9E453CC4EA64}" destId="{22A96CF5-6A90-4CA7-A04F-1F77CB43F5C5}" srcOrd="3" destOrd="0" presId="urn:microsoft.com/office/officeart/2008/layout/VerticalCurvedList"/>
    <dgm:cxn modelId="{3FCB38B2-2BA5-4D21-A6AE-A1D59CDDE253}" type="presParOf" srcId="{C013B01A-323E-4AD4-ABED-9E453CC4EA64}" destId="{F42935FC-D842-40C2-AB72-2216455FACFC}" srcOrd="4" destOrd="0" presId="urn:microsoft.com/office/officeart/2008/layout/VerticalCurvedList"/>
    <dgm:cxn modelId="{4B66AD45-7078-4633-929E-B48CBCEA1B61}" type="presParOf" srcId="{F42935FC-D842-40C2-AB72-2216455FACFC}" destId="{E60C9029-2063-432B-84B1-3DCBCD5F9702}" srcOrd="0" destOrd="0" presId="urn:microsoft.com/office/officeart/2008/layout/VerticalCurvedList"/>
    <dgm:cxn modelId="{D2FB6FBD-B15B-4C06-9841-6CAC7BDB6983}" type="presParOf" srcId="{C013B01A-323E-4AD4-ABED-9E453CC4EA64}" destId="{01E74B92-2783-43F0-B561-2F49F40FE9DE}" srcOrd="5" destOrd="0" presId="urn:microsoft.com/office/officeart/2008/layout/VerticalCurvedList"/>
    <dgm:cxn modelId="{3F9971FD-6B2A-4F5A-A8E4-B80D41AA5D9C}" type="presParOf" srcId="{C013B01A-323E-4AD4-ABED-9E453CC4EA64}" destId="{E87B596E-1162-4179-AA8E-7B2A36603C48}" srcOrd="6" destOrd="0" presId="urn:microsoft.com/office/officeart/2008/layout/VerticalCurvedList"/>
    <dgm:cxn modelId="{23ADCCC9-C160-4980-919F-9466C10B4D48}" type="presParOf" srcId="{E87B596E-1162-4179-AA8E-7B2A36603C48}" destId="{56024E67-B3E0-459B-B184-E087A250C1A9}" srcOrd="0" destOrd="0" presId="urn:microsoft.com/office/officeart/2008/layout/VerticalCurvedList"/>
    <dgm:cxn modelId="{91FD14EC-80A9-4589-BE46-DA9F20310D7F}" type="presParOf" srcId="{C013B01A-323E-4AD4-ABED-9E453CC4EA64}" destId="{086A12B3-E950-4C4A-B1A0-E49EA89D05D7}" srcOrd="7" destOrd="0" presId="urn:microsoft.com/office/officeart/2008/layout/VerticalCurvedList"/>
    <dgm:cxn modelId="{8D884C6D-EBB4-484F-A372-80084D15ED34}" type="presParOf" srcId="{C013B01A-323E-4AD4-ABED-9E453CC4EA64}" destId="{E9E94C01-71B3-4434-88D0-26E412BDB6DB}" srcOrd="8" destOrd="0" presId="urn:microsoft.com/office/officeart/2008/layout/VerticalCurvedList"/>
    <dgm:cxn modelId="{7CEC2FAE-C0AA-454D-A3E4-F4B1B3A81F4A}" type="presParOf" srcId="{E9E94C01-71B3-4434-88D0-26E412BDB6DB}" destId="{CE85886B-2621-4507-B587-51AA7C6F11C1}" srcOrd="0" destOrd="0" presId="urn:microsoft.com/office/officeart/2008/layout/VerticalCurvedList"/>
    <dgm:cxn modelId="{2F1F22AA-8B4C-486E-9D82-A0BDC67442DE}" type="presParOf" srcId="{C013B01A-323E-4AD4-ABED-9E453CC4EA64}" destId="{09A6FAF4-ADEC-4AC3-9526-6E6B1471D708}" srcOrd="9" destOrd="0" presId="urn:microsoft.com/office/officeart/2008/layout/VerticalCurvedList"/>
    <dgm:cxn modelId="{CA9F0A5F-1138-44E9-B521-19A102D3EE9B}" type="presParOf" srcId="{C013B01A-323E-4AD4-ABED-9E453CC4EA64}" destId="{539CF01C-AD93-49BE-8AFE-AB14F36763C9}" srcOrd="10" destOrd="0" presId="urn:microsoft.com/office/officeart/2008/layout/VerticalCurvedList"/>
    <dgm:cxn modelId="{AA50BA37-3AC1-48FA-ABA5-91AF70A2D6E4}" type="presParOf" srcId="{539CF01C-AD93-49BE-8AFE-AB14F36763C9}" destId="{92904632-B37A-4DCE-975E-713EDC1E8FC2}" srcOrd="0" destOrd="0" presId="urn:microsoft.com/office/officeart/2008/layout/VerticalCurvedList"/>
    <dgm:cxn modelId="{2E6A373C-7AB4-40D2-9B25-49F2C9CF4652}" type="presParOf" srcId="{C013B01A-323E-4AD4-ABED-9E453CC4EA64}" destId="{D951ADA9-2E12-4127-A40A-8722DEBC78CD}" srcOrd="11" destOrd="0" presId="urn:microsoft.com/office/officeart/2008/layout/VerticalCurvedList"/>
    <dgm:cxn modelId="{F0F835DA-A4B5-403B-B36F-CE535A9B5F03}" type="presParOf" srcId="{C013B01A-323E-4AD4-ABED-9E453CC4EA64}" destId="{2E782AB4-5133-435B-9387-21B5A68F210D}" srcOrd="12" destOrd="0" presId="urn:microsoft.com/office/officeart/2008/layout/VerticalCurvedList"/>
    <dgm:cxn modelId="{128FE7A9-0C2C-49D5-BC77-A878C3D36142}" type="presParOf" srcId="{2E782AB4-5133-435B-9387-21B5A68F210D}" destId="{D4FF43FE-9CE7-44A4-97EE-895A1FCC8B71}" srcOrd="0" destOrd="0" presId="urn:microsoft.com/office/officeart/2008/layout/VerticalCurvedList"/>
    <dgm:cxn modelId="{FD9800B8-C57F-46B0-9B2A-321BB43A5F60}" type="presParOf" srcId="{C013B01A-323E-4AD4-ABED-9E453CC4EA64}" destId="{28854160-D19B-4B91-9BB4-FB7B4BBB0E83}" srcOrd="13" destOrd="0" presId="urn:microsoft.com/office/officeart/2008/layout/VerticalCurvedList"/>
    <dgm:cxn modelId="{71FCC518-9A53-44D2-BE6E-5DDD3A3AA6C3}" type="presParOf" srcId="{C013B01A-323E-4AD4-ABED-9E453CC4EA64}" destId="{AE828CB2-3D1A-4A6C-9605-EEDC2E7BB94D}" srcOrd="14" destOrd="0" presId="urn:microsoft.com/office/officeart/2008/layout/VerticalCurvedList"/>
    <dgm:cxn modelId="{883F1A2A-6033-44B6-8388-D5FB360EDE77}" type="presParOf" srcId="{AE828CB2-3D1A-4A6C-9605-EEDC2E7BB94D}" destId="{E097F6AE-372D-4203-A187-B03A9202B8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3D0FF3-54AB-4599-946A-2FB359AD9125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4D399FCC-869F-43F1-8F4F-6660E0AEE456}">
      <dgm:prSet/>
      <dgm:spPr/>
      <dgm:t>
        <a:bodyPr/>
        <a:lstStyle/>
        <a:p>
          <a:pPr rtl="0"/>
          <a:r>
            <a:rPr lang="zh-TW" dirty="0"/>
            <a:t>瀑布圖</a:t>
          </a:r>
        </a:p>
      </dgm:t>
    </dgm:pt>
    <dgm:pt modelId="{E12BA07F-F4BB-4188-998A-A229FEFC496C}" type="parTrans" cxnId="{4AA1A773-02DD-42CF-A180-0D6B05652C72}">
      <dgm:prSet/>
      <dgm:spPr/>
      <dgm:t>
        <a:bodyPr/>
        <a:lstStyle/>
        <a:p>
          <a:endParaRPr lang="zh-TW" altLang="en-US"/>
        </a:p>
      </dgm:t>
    </dgm:pt>
    <dgm:pt modelId="{A43BB1A2-EDBE-42D9-8FF8-FC419C134715}" type="sibTrans" cxnId="{4AA1A773-02DD-42CF-A180-0D6B05652C72}">
      <dgm:prSet/>
      <dgm:spPr/>
      <dgm:t>
        <a:bodyPr/>
        <a:lstStyle/>
        <a:p>
          <a:endParaRPr lang="zh-TW" altLang="en-US"/>
        </a:p>
      </dgm:t>
    </dgm:pt>
    <dgm:pt modelId="{89DCADBA-B330-4749-B44C-1EF0E20FFABF}">
      <dgm:prSet/>
      <dgm:spPr/>
      <dgm:t>
        <a:bodyPr/>
        <a:lstStyle/>
        <a:p>
          <a:r>
            <a:rPr lang="zh-TW" dirty="0"/>
            <a:t>矩形式樹狀結構圖</a:t>
          </a:r>
        </a:p>
      </dgm:t>
    </dgm:pt>
    <dgm:pt modelId="{4F68F5A3-9283-45EE-9432-0264C9788213}" type="parTrans" cxnId="{649FA493-0BE6-4514-8302-65117CE988F8}">
      <dgm:prSet/>
      <dgm:spPr/>
      <dgm:t>
        <a:bodyPr/>
        <a:lstStyle/>
        <a:p>
          <a:endParaRPr lang="zh-TW" altLang="en-US"/>
        </a:p>
      </dgm:t>
    </dgm:pt>
    <dgm:pt modelId="{7F2C4391-FF95-43C4-ABCF-689B3F0C628F}" type="sibTrans" cxnId="{649FA493-0BE6-4514-8302-65117CE988F8}">
      <dgm:prSet/>
      <dgm:spPr/>
      <dgm:t>
        <a:bodyPr/>
        <a:lstStyle/>
        <a:p>
          <a:endParaRPr lang="zh-TW" altLang="en-US"/>
        </a:p>
      </dgm:t>
    </dgm:pt>
    <dgm:pt modelId="{82A3F55B-F699-4B43-ABAF-FA2F4CA26A8D}">
      <dgm:prSet/>
      <dgm:spPr/>
      <dgm:t>
        <a:bodyPr/>
        <a:lstStyle/>
        <a:p>
          <a:r>
            <a:rPr lang="zh-TW" dirty="0"/>
            <a:t>放射環狀圖</a:t>
          </a:r>
        </a:p>
      </dgm:t>
    </dgm:pt>
    <dgm:pt modelId="{6E6CB62B-8F61-435C-BF9B-D8D624A9B047}" type="parTrans" cxnId="{E5733380-28C7-40D7-B54E-386F483474D0}">
      <dgm:prSet/>
      <dgm:spPr/>
      <dgm:t>
        <a:bodyPr/>
        <a:lstStyle/>
        <a:p>
          <a:endParaRPr lang="zh-TW" altLang="en-US"/>
        </a:p>
      </dgm:t>
    </dgm:pt>
    <dgm:pt modelId="{987D5172-FA75-422A-9445-254DF7E25DC8}" type="sibTrans" cxnId="{E5733380-28C7-40D7-B54E-386F483474D0}">
      <dgm:prSet/>
      <dgm:spPr/>
      <dgm:t>
        <a:bodyPr/>
        <a:lstStyle/>
        <a:p>
          <a:endParaRPr lang="zh-TW" altLang="en-US"/>
        </a:p>
      </dgm:t>
    </dgm:pt>
    <dgm:pt modelId="{81B7A82F-580F-4598-8A0C-74C18594F810}">
      <dgm:prSet/>
      <dgm:spPr/>
      <dgm:t>
        <a:bodyPr/>
        <a:lstStyle/>
        <a:p>
          <a:r>
            <a:rPr lang="zh-TW" dirty="0"/>
            <a:t>盒鬚圖</a:t>
          </a:r>
        </a:p>
      </dgm:t>
    </dgm:pt>
    <dgm:pt modelId="{C80B6A17-2D9D-4A1C-848F-8CF0E94EFA78}" type="parTrans" cxnId="{0B90E0EC-50A2-42F8-8266-A71AEA79C44C}">
      <dgm:prSet/>
      <dgm:spPr/>
      <dgm:t>
        <a:bodyPr/>
        <a:lstStyle/>
        <a:p>
          <a:endParaRPr lang="zh-TW" altLang="en-US"/>
        </a:p>
      </dgm:t>
    </dgm:pt>
    <dgm:pt modelId="{8D0B44AE-DB99-4C77-A6B2-32067C4ABACB}" type="sibTrans" cxnId="{0B90E0EC-50A2-42F8-8266-A71AEA79C44C}">
      <dgm:prSet/>
      <dgm:spPr/>
      <dgm:t>
        <a:bodyPr/>
        <a:lstStyle/>
        <a:p>
          <a:endParaRPr lang="zh-TW" altLang="en-US"/>
        </a:p>
      </dgm:t>
    </dgm:pt>
    <dgm:pt modelId="{26AC37B4-85DA-46B0-AF2F-6A909FA406D6}">
      <dgm:prSet/>
      <dgm:spPr/>
      <dgm:t>
        <a:bodyPr/>
        <a:lstStyle/>
        <a:p>
          <a:r>
            <a:rPr lang="zh-TW" dirty="0"/>
            <a:t>直方圖</a:t>
          </a:r>
        </a:p>
      </dgm:t>
    </dgm:pt>
    <dgm:pt modelId="{AFEF3787-726A-4DE2-B96A-085B074F2EF3}" type="parTrans" cxnId="{C6D98CF6-373F-49D6-A569-740019198778}">
      <dgm:prSet/>
      <dgm:spPr/>
      <dgm:t>
        <a:bodyPr/>
        <a:lstStyle/>
        <a:p>
          <a:endParaRPr lang="zh-TW" altLang="en-US"/>
        </a:p>
      </dgm:t>
    </dgm:pt>
    <dgm:pt modelId="{25DB035A-B28D-4654-BE29-443DCCCBE0A0}" type="sibTrans" cxnId="{C6D98CF6-373F-49D6-A569-740019198778}">
      <dgm:prSet/>
      <dgm:spPr/>
      <dgm:t>
        <a:bodyPr/>
        <a:lstStyle/>
        <a:p>
          <a:endParaRPr lang="zh-TW" altLang="en-US"/>
        </a:p>
      </dgm:t>
    </dgm:pt>
    <dgm:pt modelId="{73748194-1297-44B9-980A-442AC9D1D7D9}">
      <dgm:prSet/>
      <dgm:spPr/>
      <dgm:t>
        <a:bodyPr/>
        <a:lstStyle/>
        <a:p>
          <a:r>
            <a:rPr lang="zh-TW" dirty="0"/>
            <a:t>柏拉圖</a:t>
          </a:r>
        </a:p>
      </dgm:t>
    </dgm:pt>
    <dgm:pt modelId="{DC743B68-CFC4-49EA-9209-CDF2E0B5310C}" type="parTrans" cxnId="{55B7C978-71C0-492A-BA38-BD5F4B7C3674}">
      <dgm:prSet/>
      <dgm:spPr/>
      <dgm:t>
        <a:bodyPr/>
        <a:lstStyle/>
        <a:p>
          <a:endParaRPr lang="zh-TW" altLang="en-US"/>
        </a:p>
      </dgm:t>
    </dgm:pt>
    <dgm:pt modelId="{9AAB7F41-7A22-4A26-90B4-533666082F8E}" type="sibTrans" cxnId="{55B7C978-71C0-492A-BA38-BD5F4B7C3674}">
      <dgm:prSet/>
      <dgm:spPr/>
      <dgm:t>
        <a:bodyPr/>
        <a:lstStyle/>
        <a:p>
          <a:endParaRPr lang="zh-TW" altLang="en-US"/>
        </a:p>
      </dgm:t>
    </dgm:pt>
    <dgm:pt modelId="{8482FA67-C8D5-4002-921D-6A2E631BACF1}" type="pres">
      <dgm:prSet presAssocID="{B83D0FF3-54AB-4599-946A-2FB359AD912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E1A1F144-E319-4D46-91AD-0E254FE0A828}" type="pres">
      <dgm:prSet presAssocID="{B83D0FF3-54AB-4599-946A-2FB359AD9125}" presName="Name1" presStyleCnt="0"/>
      <dgm:spPr/>
    </dgm:pt>
    <dgm:pt modelId="{65FBE2ED-1CF2-4B4B-BE08-E725389D6BEB}" type="pres">
      <dgm:prSet presAssocID="{B83D0FF3-54AB-4599-946A-2FB359AD9125}" presName="cycle" presStyleCnt="0"/>
      <dgm:spPr/>
    </dgm:pt>
    <dgm:pt modelId="{353228D0-84FD-4AB0-A50B-9751093590AB}" type="pres">
      <dgm:prSet presAssocID="{B83D0FF3-54AB-4599-946A-2FB359AD9125}" presName="srcNode" presStyleLbl="node1" presStyleIdx="0" presStyleCnt="6"/>
      <dgm:spPr/>
    </dgm:pt>
    <dgm:pt modelId="{1DACB267-DD76-43D5-A8EC-D5C5F58A9100}" type="pres">
      <dgm:prSet presAssocID="{B83D0FF3-54AB-4599-946A-2FB359AD9125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525CFFCF-8D9E-4842-BED6-CA41E6357AE2}" type="pres">
      <dgm:prSet presAssocID="{B83D0FF3-54AB-4599-946A-2FB359AD9125}" presName="extraNode" presStyleLbl="node1" presStyleIdx="0" presStyleCnt="6"/>
      <dgm:spPr/>
    </dgm:pt>
    <dgm:pt modelId="{6A9684D4-648F-4801-8B2C-E9EFF1501754}" type="pres">
      <dgm:prSet presAssocID="{B83D0FF3-54AB-4599-946A-2FB359AD9125}" presName="dstNode" presStyleLbl="node1" presStyleIdx="0" presStyleCnt="6"/>
      <dgm:spPr/>
    </dgm:pt>
    <dgm:pt modelId="{6F8E4E9A-2FE1-4E67-BB41-DCC95CCFBD6E}" type="pres">
      <dgm:prSet presAssocID="{4D399FCC-869F-43F1-8F4F-6660E0AEE45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70CCEF-CA21-425E-A964-35A5F7D9DC5C}" type="pres">
      <dgm:prSet presAssocID="{4D399FCC-869F-43F1-8F4F-6660E0AEE456}" presName="accent_1" presStyleCnt="0"/>
      <dgm:spPr/>
    </dgm:pt>
    <dgm:pt modelId="{9FBC0C37-CA36-4083-8FAF-28A82D50C9A7}" type="pres">
      <dgm:prSet presAssocID="{4D399FCC-869F-43F1-8F4F-6660E0AEE456}" presName="accentRepeatNode" presStyleLbl="solidFgAcc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B0602C3-2B14-492E-A4E6-889D68033A2F}" type="pres">
      <dgm:prSet presAssocID="{89DCADBA-B330-4749-B44C-1EF0E20FFABF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F4F763E-5624-457C-898C-4FB826F5172E}" type="pres">
      <dgm:prSet presAssocID="{89DCADBA-B330-4749-B44C-1EF0E20FFABF}" presName="accent_2" presStyleCnt="0"/>
      <dgm:spPr/>
    </dgm:pt>
    <dgm:pt modelId="{A815FA16-DC9C-4B42-B65B-2143B4EF7C08}" type="pres">
      <dgm:prSet presAssocID="{89DCADBA-B330-4749-B44C-1EF0E20FFABF}" presName="accentRepeatNode" presStyleLbl="solidFgAcc1" presStyleIdx="1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EBB4392-A411-4CEB-A302-14BE56FE3B23}" type="pres">
      <dgm:prSet presAssocID="{82A3F55B-F699-4B43-ABAF-FA2F4CA26A8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CF67B0-8B67-4DA0-A9FF-3EE79B55C070}" type="pres">
      <dgm:prSet presAssocID="{82A3F55B-F699-4B43-ABAF-FA2F4CA26A8D}" presName="accent_3" presStyleCnt="0"/>
      <dgm:spPr/>
    </dgm:pt>
    <dgm:pt modelId="{035586DC-AD46-43EB-A780-B3715FFEC47C}" type="pres">
      <dgm:prSet presAssocID="{82A3F55B-F699-4B43-ABAF-FA2F4CA26A8D}" presName="accentRepeatNode" presStyleLbl="solidFgAcc1" presStyleIdx="2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E0FDBE4-6BED-4CB8-BE29-F98EEF56A9FF}" type="pres">
      <dgm:prSet presAssocID="{81B7A82F-580F-4598-8A0C-74C18594F810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27BF96-95E4-4361-8637-E7AECE237AFB}" type="pres">
      <dgm:prSet presAssocID="{81B7A82F-580F-4598-8A0C-74C18594F810}" presName="accent_4" presStyleCnt="0"/>
      <dgm:spPr/>
    </dgm:pt>
    <dgm:pt modelId="{B5AC424A-0D1D-49F7-8B3D-FCFCA714F8A1}" type="pres">
      <dgm:prSet presAssocID="{81B7A82F-580F-4598-8A0C-74C18594F810}" presName="accentRepeatNode" presStyleLbl="solidFgAcc1" presStyleIdx="3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ABA6B51-E0F0-4424-A267-E8AA1451102A}" type="pres">
      <dgm:prSet presAssocID="{26AC37B4-85DA-46B0-AF2F-6A909FA406D6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898640E-BE1F-4AB6-9407-9FF9A7C6A359}" type="pres">
      <dgm:prSet presAssocID="{26AC37B4-85DA-46B0-AF2F-6A909FA406D6}" presName="accent_5" presStyleCnt="0"/>
      <dgm:spPr/>
    </dgm:pt>
    <dgm:pt modelId="{2D3F67B8-0BEF-4E33-9A00-78EC6EB63055}" type="pres">
      <dgm:prSet presAssocID="{26AC37B4-85DA-46B0-AF2F-6A909FA406D6}" presName="accentRepeatNode" presStyleLbl="solidFgAcc1" presStyleIdx="4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AF45D51-2646-4F81-8C84-A98C4C7A3E9D}" type="pres">
      <dgm:prSet presAssocID="{73748194-1297-44B9-980A-442AC9D1D7D9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0E92C0-5F7B-42B9-91B5-B60A99DE0C82}" type="pres">
      <dgm:prSet presAssocID="{73748194-1297-44B9-980A-442AC9D1D7D9}" presName="accent_6" presStyleCnt="0"/>
      <dgm:spPr/>
    </dgm:pt>
    <dgm:pt modelId="{93DAB199-3B3A-4536-82D2-71CAEB823D95}" type="pres">
      <dgm:prSet presAssocID="{73748194-1297-44B9-980A-442AC9D1D7D9}" presName="accentRepeatNode" presStyleLbl="solidFgAcc1" presStyleIdx="5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A5F78CE1-98B3-4E0C-B495-32EC1178642E}" type="presOf" srcId="{4D399FCC-869F-43F1-8F4F-6660E0AEE456}" destId="{6F8E4E9A-2FE1-4E67-BB41-DCC95CCFBD6E}" srcOrd="0" destOrd="0" presId="urn:microsoft.com/office/officeart/2008/layout/VerticalCurvedList"/>
    <dgm:cxn modelId="{427E8246-0D52-449A-B0B8-53F7D5BB70BC}" type="presOf" srcId="{26AC37B4-85DA-46B0-AF2F-6A909FA406D6}" destId="{DABA6B51-E0F0-4424-A267-E8AA1451102A}" srcOrd="0" destOrd="0" presId="urn:microsoft.com/office/officeart/2008/layout/VerticalCurvedList"/>
    <dgm:cxn modelId="{4AA1A773-02DD-42CF-A180-0D6B05652C72}" srcId="{B83D0FF3-54AB-4599-946A-2FB359AD9125}" destId="{4D399FCC-869F-43F1-8F4F-6660E0AEE456}" srcOrd="0" destOrd="0" parTransId="{E12BA07F-F4BB-4188-998A-A229FEFC496C}" sibTransId="{A43BB1A2-EDBE-42D9-8FF8-FC419C134715}"/>
    <dgm:cxn modelId="{AF2BD2ED-55AF-40FF-A79B-28B910A4B178}" type="presOf" srcId="{B83D0FF3-54AB-4599-946A-2FB359AD9125}" destId="{8482FA67-C8D5-4002-921D-6A2E631BACF1}" srcOrd="0" destOrd="0" presId="urn:microsoft.com/office/officeart/2008/layout/VerticalCurvedList"/>
    <dgm:cxn modelId="{0F74FB83-3ED7-4B65-B087-78FEAAAEBEC0}" type="presOf" srcId="{89DCADBA-B330-4749-B44C-1EF0E20FFABF}" destId="{BB0602C3-2B14-492E-A4E6-889D68033A2F}" srcOrd="0" destOrd="0" presId="urn:microsoft.com/office/officeart/2008/layout/VerticalCurvedList"/>
    <dgm:cxn modelId="{0B90E0EC-50A2-42F8-8266-A71AEA79C44C}" srcId="{B83D0FF3-54AB-4599-946A-2FB359AD9125}" destId="{81B7A82F-580F-4598-8A0C-74C18594F810}" srcOrd="3" destOrd="0" parTransId="{C80B6A17-2D9D-4A1C-848F-8CF0E94EFA78}" sibTransId="{8D0B44AE-DB99-4C77-A6B2-32067C4ABACB}"/>
    <dgm:cxn modelId="{0490D951-9E30-411B-BC9A-110452003123}" type="presOf" srcId="{A43BB1A2-EDBE-42D9-8FF8-FC419C134715}" destId="{1DACB267-DD76-43D5-A8EC-D5C5F58A9100}" srcOrd="0" destOrd="0" presId="urn:microsoft.com/office/officeart/2008/layout/VerticalCurvedList"/>
    <dgm:cxn modelId="{C6D98CF6-373F-49D6-A569-740019198778}" srcId="{B83D0FF3-54AB-4599-946A-2FB359AD9125}" destId="{26AC37B4-85DA-46B0-AF2F-6A909FA406D6}" srcOrd="4" destOrd="0" parTransId="{AFEF3787-726A-4DE2-B96A-085B074F2EF3}" sibTransId="{25DB035A-B28D-4654-BE29-443DCCCBE0A0}"/>
    <dgm:cxn modelId="{2415B9AB-A1AF-4519-B63A-2CE894E3C2EE}" type="presOf" srcId="{81B7A82F-580F-4598-8A0C-74C18594F810}" destId="{6E0FDBE4-6BED-4CB8-BE29-F98EEF56A9FF}" srcOrd="0" destOrd="0" presId="urn:microsoft.com/office/officeart/2008/layout/VerticalCurvedList"/>
    <dgm:cxn modelId="{55B7C978-71C0-492A-BA38-BD5F4B7C3674}" srcId="{B83D0FF3-54AB-4599-946A-2FB359AD9125}" destId="{73748194-1297-44B9-980A-442AC9D1D7D9}" srcOrd="5" destOrd="0" parTransId="{DC743B68-CFC4-49EA-9209-CDF2E0B5310C}" sibTransId="{9AAB7F41-7A22-4A26-90B4-533666082F8E}"/>
    <dgm:cxn modelId="{E5733380-28C7-40D7-B54E-386F483474D0}" srcId="{B83D0FF3-54AB-4599-946A-2FB359AD9125}" destId="{82A3F55B-F699-4B43-ABAF-FA2F4CA26A8D}" srcOrd="2" destOrd="0" parTransId="{6E6CB62B-8F61-435C-BF9B-D8D624A9B047}" sibTransId="{987D5172-FA75-422A-9445-254DF7E25DC8}"/>
    <dgm:cxn modelId="{748B1007-B070-4586-A27E-401FD4761318}" type="presOf" srcId="{73748194-1297-44B9-980A-442AC9D1D7D9}" destId="{CAF45D51-2646-4F81-8C84-A98C4C7A3E9D}" srcOrd="0" destOrd="0" presId="urn:microsoft.com/office/officeart/2008/layout/VerticalCurvedList"/>
    <dgm:cxn modelId="{336CD280-6657-432E-B543-72F469B8D7A8}" type="presOf" srcId="{82A3F55B-F699-4B43-ABAF-FA2F4CA26A8D}" destId="{4EBB4392-A411-4CEB-A302-14BE56FE3B23}" srcOrd="0" destOrd="0" presId="urn:microsoft.com/office/officeart/2008/layout/VerticalCurvedList"/>
    <dgm:cxn modelId="{649FA493-0BE6-4514-8302-65117CE988F8}" srcId="{B83D0FF3-54AB-4599-946A-2FB359AD9125}" destId="{89DCADBA-B330-4749-B44C-1EF0E20FFABF}" srcOrd="1" destOrd="0" parTransId="{4F68F5A3-9283-45EE-9432-0264C9788213}" sibTransId="{7F2C4391-FF95-43C4-ABCF-689B3F0C628F}"/>
    <dgm:cxn modelId="{1885B43C-BADC-4AD0-B181-16B7C6546AED}" type="presParOf" srcId="{8482FA67-C8D5-4002-921D-6A2E631BACF1}" destId="{E1A1F144-E319-4D46-91AD-0E254FE0A828}" srcOrd="0" destOrd="0" presId="urn:microsoft.com/office/officeart/2008/layout/VerticalCurvedList"/>
    <dgm:cxn modelId="{704AC2CC-0336-419B-AA70-9ACA2D2A6858}" type="presParOf" srcId="{E1A1F144-E319-4D46-91AD-0E254FE0A828}" destId="{65FBE2ED-1CF2-4B4B-BE08-E725389D6BEB}" srcOrd="0" destOrd="0" presId="urn:microsoft.com/office/officeart/2008/layout/VerticalCurvedList"/>
    <dgm:cxn modelId="{9F32D3ED-37C7-47E4-B917-A7971251930D}" type="presParOf" srcId="{65FBE2ED-1CF2-4B4B-BE08-E725389D6BEB}" destId="{353228D0-84FD-4AB0-A50B-9751093590AB}" srcOrd="0" destOrd="0" presId="urn:microsoft.com/office/officeart/2008/layout/VerticalCurvedList"/>
    <dgm:cxn modelId="{EDF267EB-8789-4A8E-A524-115784F5829E}" type="presParOf" srcId="{65FBE2ED-1CF2-4B4B-BE08-E725389D6BEB}" destId="{1DACB267-DD76-43D5-A8EC-D5C5F58A9100}" srcOrd="1" destOrd="0" presId="urn:microsoft.com/office/officeart/2008/layout/VerticalCurvedList"/>
    <dgm:cxn modelId="{6F93EC3B-ACB0-4D77-8B25-B0CB0D8438C3}" type="presParOf" srcId="{65FBE2ED-1CF2-4B4B-BE08-E725389D6BEB}" destId="{525CFFCF-8D9E-4842-BED6-CA41E6357AE2}" srcOrd="2" destOrd="0" presId="urn:microsoft.com/office/officeart/2008/layout/VerticalCurvedList"/>
    <dgm:cxn modelId="{58320319-6D9F-4ADB-9772-56223AE5130E}" type="presParOf" srcId="{65FBE2ED-1CF2-4B4B-BE08-E725389D6BEB}" destId="{6A9684D4-648F-4801-8B2C-E9EFF1501754}" srcOrd="3" destOrd="0" presId="urn:microsoft.com/office/officeart/2008/layout/VerticalCurvedList"/>
    <dgm:cxn modelId="{4D88B3D9-2BB9-4F94-9ED8-393BD5BFB70B}" type="presParOf" srcId="{E1A1F144-E319-4D46-91AD-0E254FE0A828}" destId="{6F8E4E9A-2FE1-4E67-BB41-DCC95CCFBD6E}" srcOrd="1" destOrd="0" presId="urn:microsoft.com/office/officeart/2008/layout/VerticalCurvedList"/>
    <dgm:cxn modelId="{03E00FC6-F2D1-4211-877D-563FA34DE9D9}" type="presParOf" srcId="{E1A1F144-E319-4D46-91AD-0E254FE0A828}" destId="{2770CCEF-CA21-425E-A964-35A5F7D9DC5C}" srcOrd="2" destOrd="0" presId="urn:microsoft.com/office/officeart/2008/layout/VerticalCurvedList"/>
    <dgm:cxn modelId="{B2F701B1-7C81-4959-8C65-B412D624DFB0}" type="presParOf" srcId="{2770CCEF-CA21-425E-A964-35A5F7D9DC5C}" destId="{9FBC0C37-CA36-4083-8FAF-28A82D50C9A7}" srcOrd="0" destOrd="0" presId="urn:microsoft.com/office/officeart/2008/layout/VerticalCurvedList"/>
    <dgm:cxn modelId="{97AEEDCC-9354-4614-AD00-41A41582B4E2}" type="presParOf" srcId="{E1A1F144-E319-4D46-91AD-0E254FE0A828}" destId="{BB0602C3-2B14-492E-A4E6-889D68033A2F}" srcOrd="3" destOrd="0" presId="urn:microsoft.com/office/officeart/2008/layout/VerticalCurvedList"/>
    <dgm:cxn modelId="{83B34796-8F4B-4691-AABB-AB615C3BC98F}" type="presParOf" srcId="{E1A1F144-E319-4D46-91AD-0E254FE0A828}" destId="{1F4F763E-5624-457C-898C-4FB826F5172E}" srcOrd="4" destOrd="0" presId="urn:microsoft.com/office/officeart/2008/layout/VerticalCurvedList"/>
    <dgm:cxn modelId="{6396ADB2-0684-498A-9040-5535DBE75BB3}" type="presParOf" srcId="{1F4F763E-5624-457C-898C-4FB826F5172E}" destId="{A815FA16-DC9C-4B42-B65B-2143B4EF7C08}" srcOrd="0" destOrd="0" presId="urn:microsoft.com/office/officeart/2008/layout/VerticalCurvedList"/>
    <dgm:cxn modelId="{6FB8F683-2509-49BA-B76F-9A0121319E10}" type="presParOf" srcId="{E1A1F144-E319-4D46-91AD-0E254FE0A828}" destId="{4EBB4392-A411-4CEB-A302-14BE56FE3B23}" srcOrd="5" destOrd="0" presId="urn:microsoft.com/office/officeart/2008/layout/VerticalCurvedList"/>
    <dgm:cxn modelId="{80B69C7B-8D7D-4BD8-B374-70D841082E4F}" type="presParOf" srcId="{E1A1F144-E319-4D46-91AD-0E254FE0A828}" destId="{ECCF67B0-8B67-4DA0-A9FF-3EE79B55C070}" srcOrd="6" destOrd="0" presId="urn:microsoft.com/office/officeart/2008/layout/VerticalCurvedList"/>
    <dgm:cxn modelId="{8D935998-82C7-46B8-BF3B-056D1004222B}" type="presParOf" srcId="{ECCF67B0-8B67-4DA0-A9FF-3EE79B55C070}" destId="{035586DC-AD46-43EB-A780-B3715FFEC47C}" srcOrd="0" destOrd="0" presId="urn:microsoft.com/office/officeart/2008/layout/VerticalCurvedList"/>
    <dgm:cxn modelId="{E12EB2AB-4D5F-4432-899A-6D2DE0D884A6}" type="presParOf" srcId="{E1A1F144-E319-4D46-91AD-0E254FE0A828}" destId="{6E0FDBE4-6BED-4CB8-BE29-F98EEF56A9FF}" srcOrd="7" destOrd="0" presId="urn:microsoft.com/office/officeart/2008/layout/VerticalCurvedList"/>
    <dgm:cxn modelId="{A6F20075-B2AF-4B7C-8365-3E91334BF1A0}" type="presParOf" srcId="{E1A1F144-E319-4D46-91AD-0E254FE0A828}" destId="{5C27BF96-95E4-4361-8637-E7AECE237AFB}" srcOrd="8" destOrd="0" presId="urn:microsoft.com/office/officeart/2008/layout/VerticalCurvedList"/>
    <dgm:cxn modelId="{A92AACE0-249A-4014-ACEE-55DB9E6FB1B3}" type="presParOf" srcId="{5C27BF96-95E4-4361-8637-E7AECE237AFB}" destId="{B5AC424A-0D1D-49F7-8B3D-FCFCA714F8A1}" srcOrd="0" destOrd="0" presId="urn:microsoft.com/office/officeart/2008/layout/VerticalCurvedList"/>
    <dgm:cxn modelId="{A1199C09-6C76-4F9A-B05E-6933753DF6A0}" type="presParOf" srcId="{E1A1F144-E319-4D46-91AD-0E254FE0A828}" destId="{DABA6B51-E0F0-4424-A267-E8AA1451102A}" srcOrd="9" destOrd="0" presId="urn:microsoft.com/office/officeart/2008/layout/VerticalCurvedList"/>
    <dgm:cxn modelId="{C51AD542-C527-4318-92A7-BAF9F6A650B0}" type="presParOf" srcId="{E1A1F144-E319-4D46-91AD-0E254FE0A828}" destId="{C898640E-BE1F-4AB6-9407-9FF9A7C6A359}" srcOrd="10" destOrd="0" presId="urn:microsoft.com/office/officeart/2008/layout/VerticalCurvedList"/>
    <dgm:cxn modelId="{9EA5DF66-22DC-4946-BEDF-7D79F5F838B7}" type="presParOf" srcId="{C898640E-BE1F-4AB6-9407-9FF9A7C6A359}" destId="{2D3F67B8-0BEF-4E33-9A00-78EC6EB63055}" srcOrd="0" destOrd="0" presId="urn:microsoft.com/office/officeart/2008/layout/VerticalCurvedList"/>
    <dgm:cxn modelId="{4E801124-1BFD-4439-80A2-E09E0F606633}" type="presParOf" srcId="{E1A1F144-E319-4D46-91AD-0E254FE0A828}" destId="{CAF45D51-2646-4F81-8C84-A98C4C7A3E9D}" srcOrd="11" destOrd="0" presId="urn:microsoft.com/office/officeart/2008/layout/VerticalCurvedList"/>
    <dgm:cxn modelId="{A3494A54-2BED-41BA-9BAB-9EC58105D194}" type="presParOf" srcId="{E1A1F144-E319-4D46-91AD-0E254FE0A828}" destId="{8E0E92C0-5F7B-42B9-91B5-B60A99DE0C82}" srcOrd="12" destOrd="0" presId="urn:microsoft.com/office/officeart/2008/layout/VerticalCurvedList"/>
    <dgm:cxn modelId="{AEBD5C63-8BB3-4213-81D4-19964B4136F9}" type="presParOf" srcId="{8E0E92C0-5F7B-42B9-91B5-B60A99DE0C82}" destId="{93DAB199-3B3A-4536-82D2-71CAEB823D9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3D0FF3-54AB-4599-946A-2FB359AD9125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37B0090E-EBF4-44D6-ADB4-A674A4DD0694}">
      <dgm:prSet/>
      <dgm:spPr/>
      <dgm:t>
        <a:bodyPr/>
        <a:lstStyle/>
        <a:p>
          <a:pPr rtl="0"/>
          <a:r>
            <a:rPr lang="zh-TW" dirty="0"/>
            <a:t>設定選取按鈕與說明</a:t>
          </a:r>
        </a:p>
      </dgm:t>
    </dgm:pt>
    <dgm:pt modelId="{032C22E9-2EF9-4DEA-B6E0-6145803466A4}" type="sibTrans" cxnId="{60919CFD-AA46-438E-957B-B02939880C5B}">
      <dgm:prSet/>
      <dgm:spPr/>
      <dgm:t>
        <a:bodyPr/>
        <a:lstStyle/>
        <a:p>
          <a:endParaRPr lang="zh-TW" altLang="en-US"/>
        </a:p>
      </dgm:t>
    </dgm:pt>
    <dgm:pt modelId="{08CF8AAE-2765-4D84-A6F2-802C957F6847}" type="parTrans" cxnId="{60919CFD-AA46-438E-957B-B02939880C5B}">
      <dgm:prSet/>
      <dgm:spPr/>
      <dgm:t>
        <a:bodyPr/>
        <a:lstStyle/>
        <a:p>
          <a:endParaRPr lang="zh-TW" altLang="en-US"/>
        </a:p>
      </dgm:t>
    </dgm:pt>
    <dgm:pt modelId="{F9335F7E-5CB2-4A07-BDBD-837A0D7A087A}">
      <dgm:prSet/>
      <dgm:spPr/>
      <dgm:t>
        <a:bodyPr/>
        <a:lstStyle/>
        <a:p>
          <a:r>
            <a:rPr lang="zh-TW" dirty="0"/>
            <a:t>設定範圍名稱</a:t>
          </a:r>
        </a:p>
      </dgm:t>
    </dgm:pt>
    <dgm:pt modelId="{852450B6-73ED-4584-9892-F5DE4B18882D}" type="parTrans" cxnId="{BFBA8557-42C1-40DF-AA51-94C1BA98D4DF}">
      <dgm:prSet/>
      <dgm:spPr/>
      <dgm:t>
        <a:bodyPr/>
        <a:lstStyle/>
        <a:p>
          <a:endParaRPr lang="zh-TW" altLang="en-US"/>
        </a:p>
      </dgm:t>
    </dgm:pt>
    <dgm:pt modelId="{E053C351-34FC-4269-98C1-174C9FF6E3D3}" type="sibTrans" cxnId="{BFBA8557-42C1-40DF-AA51-94C1BA98D4DF}">
      <dgm:prSet/>
      <dgm:spPr/>
      <dgm:t>
        <a:bodyPr/>
        <a:lstStyle/>
        <a:p>
          <a:endParaRPr lang="zh-TW" altLang="en-US"/>
        </a:p>
      </dgm:t>
    </dgm:pt>
    <dgm:pt modelId="{F4C9F15B-17C6-4F1F-A55C-B636B9F31FD3}">
      <dgm:prSet/>
      <dgm:spPr/>
      <dgm:t>
        <a:bodyPr/>
        <a:lstStyle/>
        <a:p>
          <a:r>
            <a:rPr lang="zh-TW" dirty="0"/>
            <a:t>繪製動態圖表</a:t>
          </a:r>
        </a:p>
      </dgm:t>
    </dgm:pt>
    <dgm:pt modelId="{FE1964C5-3D47-44B9-934A-BF694E5E8A67}" type="parTrans" cxnId="{1FDE83A7-E32B-443D-8941-420326F85005}">
      <dgm:prSet/>
      <dgm:spPr/>
      <dgm:t>
        <a:bodyPr/>
        <a:lstStyle/>
        <a:p>
          <a:endParaRPr lang="zh-TW" altLang="en-US"/>
        </a:p>
      </dgm:t>
    </dgm:pt>
    <dgm:pt modelId="{9D05171F-464C-4696-8F30-EB9AB1BAB3F6}" type="sibTrans" cxnId="{1FDE83A7-E32B-443D-8941-420326F85005}">
      <dgm:prSet/>
      <dgm:spPr/>
      <dgm:t>
        <a:bodyPr/>
        <a:lstStyle/>
        <a:p>
          <a:endParaRPr lang="zh-TW" altLang="en-US"/>
        </a:p>
      </dgm:t>
    </dgm:pt>
    <dgm:pt modelId="{8482FA67-C8D5-4002-921D-6A2E631BACF1}" type="pres">
      <dgm:prSet presAssocID="{B83D0FF3-54AB-4599-946A-2FB359AD912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E1A1F144-E319-4D46-91AD-0E254FE0A828}" type="pres">
      <dgm:prSet presAssocID="{B83D0FF3-54AB-4599-946A-2FB359AD9125}" presName="Name1" presStyleCnt="0"/>
      <dgm:spPr/>
    </dgm:pt>
    <dgm:pt modelId="{65FBE2ED-1CF2-4B4B-BE08-E725389D6BEB}" type="pres">
      <dgm:prSet presAssocID="{B83D0FF3-54AB-4599-946A-2FB359AD9125}" presName="cycle" presStyleCnt="0"/>
      <dgm:spPr/>
    </dgm:pt>
    <dgm:pt modelId="{353228D0-84FD-4AB0-A50B-9751093590AB}" type="pres">
      <dgm:prSet presAssocID="{B83D0FF3-54AB-4599-946A-2FB359AD9125}" presName="srcNode" presStyleLbl="node1" presStyleIdx="0" presStyleCnt="3"/>
      <dgm:spPr/>
    </dgm:pt>
    <dgm:pt modelId="{1DACB267-DD76-43D5-A8EC-D5C5F58A9100}" type="pres">
      <dgm:prSet presAssocID="{B83D0FF3-54AB-4599-946A-2FB359AD9125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525CFFCF-8D9E-4842-BED6-CA41E6357AE2}" type="pres">
      <dgm:prSet presAssocID="{B83D0FF3-54AB-4599-946A-2FB359AD9125}" presName="extraNode" presStyleLbl="node1" presStyleIdx="0" presStyleCnt="3"/>
      <dgm:spPr/>
    </dgm:pt>
    <dgm:pt modelId="{6A9684D4-648F-4801-8B2C-E9EFF1501754}" type="pres">
      <dgm:prSet presAssocID="{B83D0FF3-54AB-4599-946A-2FB359AD9125}" presName="dstNode" presStyleLbl="node1" presStyleIdx="0" presStyleCnt="3"/>
      <dgm:spPr/>
    </dgm:pt>
    <dgm:pt modelId="{C86B5801-073A-4319-BFC2-8B0697B2790D}" type="pres">
      <dgm:prSet presAssocID="{37B0090E-EBF4-44D6-ADB4-A674A4DD0694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650CA0-D4BE-48C4-8331-8F89C2605DB3}" type="pres">
      <dgm:prSet presAssocID="{37B0090E-EBF4-44D6-ADB4-A674A4DD0694}" presName="accent_1" presStyleCnt="0"/>
      <dgm:spPr/>
    </dgm:pt>
    <dgm:pt modelId="{36CE9229-696C-4C1F-AD20-FEB30C1447D0}" type="pres">
      <dgm:prSet presAssocID="{37B0090E-EBF4-44D6-ADB4-A674A4DD0694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D0E4BD8-F230-4554-A3E6-BBA2361FF3FE}" type="pres">
      <dgm:prSet presAssocID="{F9335F7E-5CB2-4A07-BDBD-837A0D7A087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C10EBE5-69CA-4447-9A53-50136321669E}" type="pres">
      <dgm:prSet presAssocID="{F9335F7E-5CB2-4A07-BDBD-837A0D7A087A}" presName="accent_2" presStyleCnt="0"/>
      <dgm:spPr/>
    </dgm:pt>
    <dgm:pt modelId="{981BE6D9-5750-46CC-99FE-687E8384E43D}" type="pres">
      <dgm:prSet presAssocID="{F9335F7E-5CB2-4A07-BDBD-837A0D7A087A}" presName="accentRepeatNode" presStyleLbl="solidFgAcc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F329A76-0CEC-4F5D-8DF8-CB456B71E9A1}" type="pres">
      <dgm:prSet presAssocID="{F4C9F15B-17C6-4F1F-A55C-B636B9F31FD3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BD7F764-8D64-4879-927A-0A80B678D950}" type="pres">
      <dgm:prSet presAssocID="{F4C9F15B-17C6-4F1F-A55C-B636B9F31FD3}" presName="accent_3" presStyleCnt="0"/>
      <dgm:spPr/>
    </dgm:pt>
    <dgm:pt modelId="{68ED3EB6-A277-4CC4-8B11-21241602A2B8}" type="pres">
      <dgm:prSet presAssocID="{F4C9F15B-17C6-4F1F-A55C-B636B9F31FD3}" presName="accentRepeatNode" presStyleLbl="solidFgAcc1" presStyleIdx="2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F25C8F31-D9B2-4CE4-A803-B4CCE8730A77}" type="presOf" srcId="{37B0090E-EBF4-44D6-ADB4-A674A4DD0694}" destId="{C86B5801-073A-4319-BFC2-8B0697B2790D}" srcOrd="0" destOrd="0" presId="urn:microsoft.com/office/officeart/2008/layout/VerticalCurvedList"/>
    <dgm:cxn modelId="{60919CFD-AA46-438E-957B-B02939880C5B}" srcId="{B83D0FF3-54AB-4599-946A-2FB359AD9125}" destId="{37B0090E-EBF4-44D6-ADB4-A674A4DD0694}" srcOrd="0" destOrd="0" parTransId="{08CF8AAE-2765-4D84-A6F2-802C957F6847}" sibTransId="{032C22E9-2EF9-4DEA-B6E0-6145803466A4}"/>
    <dgm:cxn modelId="{BFBA8557-42C1-40DF-AA51-94C1BA98D4DF}" srcId="{B83D0FF3-54AB-4599-946A-2FB359AD9125}" destId="{F9335F7E-5CB2-4A07-BDBD-837A0D7A087A}" srcOrd="1" destOrd="0" parTransId="{852450B6-73ED-4584-9892-F5DE4B18882D}" sibTransId="{E053C351-34FC-4269-98C1-174C9FF6E3D3}"/>
    <dgm:cxn modelId="{1FDE83A7-E32B-443D-8941-420326F85005}" srcId="{B83D0FF3-54AB-4599-946A-2FB359AD9125}" destId="{F4C9F15B-17C6-4F1F-A55C-B636B9F31FD3}" srcOrd="2" destOrd="0" parTransId="{FE1964C5-3D47-44B9-934A-BF694E5E8A67}" sibTransId="{9D05171F-464C-4696-8F30-EB9AB1BAB3F6}"/>
    <dgm:cxn modelId="{A02E8189-3792-4026-B62C-2E6A15396CF3}" type="presOf" srcId="{F9335F7E-5CB2-4A07-BDBD-837A0D7A087A}" destId="{7D0E4BD8-F230-4554-A3E6-BBA2361FF3FE}" srcOrd="0" destOrd="0" presId="urn:microsoft.com/office/officeart/2008/layout/VerticalCurvedList"/>
    <dgm:cxn modelId="{1F6D3DB7-04A7-4711-A821-ACFB6439C2FC}" type="presOf" srcId="{032C22E9-2EF9-4DEA-B6E0-6145803466A4}" destId="{1DACB267-DD76-43D5-A8EC-D5C5F58A9100}" srcOrd="0" destOrd="0" presId="urn:microsoft.com/office/officeart/2008/layout/VerticalCurvedList"/>
    <dgm:cxn modelId="{66C0B897-42B0-44E0-B754-0925B94B4C49}" type="presOf" srcId="{B83D0FF3-54AB-4599-946A-2FB359AD9125}" destId="{8482FA67-C8D5-4002-921D-6A2E631BACF1}" srcOrd="0" destOrd="0" presId="urn:microsoft.com/office/officeart/2008/layout/VerticalCurvedList"/>
    <dgm:cxn modelId="{9B8C5B2B-3F1F-41E2-96E9-908689DDE634}" type="presOf" srcId="{F4C9F15B-17C6-4F1F-A55C-B636B9F31FD3}" destId="{9F329A76-0CEC-4F5D-8DF8-CB456B71E9A1}" srcOrd="0" destOrd="0" presId="urn:microsoft.com/office/officeart/2008/layout/VerticalCurvedList"/>
    <dgm:cxn modelId="{0178E409-265E-4374-A18F-2405DC7EC097}" type="presParOf" srcId="{8482FA67-C8D5-4002-921D-6A2E631BACF1}" destId="{E1A1F144-E319-4D46-91AD-0E254FE0A828}" srcOrd="0" destOrd="0" presId="urn:microsoft.com/office/officeart/2008/layout/VerticalCurvedList"/>
    <dgm:cxn modelId="{287B6CA9-2FE8-4B68-8B1C-192E30AE24F0}" type="presParOf" srcId="{E1A1F144-E319-4D46-91AD-0E254FE0A828}" destId="{65FBE2ED-1CF2-4B4B-BE08-E725389D6BEB}" srcOrd="0" destOrd="0" presId="urn:microsoft.com/office/officeart/2008/layout/VerticalCurvedList"/>
    <dgm:cxn modelId="{91BE2F79-493B-436A-BB4E-2AC88CEDB9C5}" type="presParOf" srcId="{65FBE2ED-1CF2-4B4B-BE08-E725389D6BEB}" destId="{353228D0-84FD-4AB0-A50B-9751093590AB}" srcOrd="0" destOrd="0" presId="urn:microsoft.com/office/officeart/2008/layout/VerticalCurvedList"/>
    <dgm:cxn modelId="{A140D2BB-E247-4C3B-9798-D7F5897B7281}" type="presParOf" srcId="{65FBE2ED-1CF2-4B4B-BE08-E725389D6BEB}" destId="{1DACB267-DD76-43D5-A8EC-D5C5F58A9100}" srcOrd="1" destOrd="0" presId="urn:microsoft.com/office/officeart/2008/layout/VerticalCurvedList"/>
    <dgm:cxn modelId="{08C82DA2-79CD-46EF-8CAA-573DCF598500}" type="presParOf" srcId="{65FBE2ED-1CF2-4B4B-BE08-E725389D6BEB}" destId="{525CFFCF-8D9E-4842-BED6-CA41E6357AE2}" srcOrd="2" destOrd="0" presId="urn:microsoft.com/office/officeart/2008/layout/VerticalCurvedList"/>
    <dgm:cxn modelId="{6A5AEE81-04F1-45E2-93DE-D6994FB1EC9D}" type="presParOf" srcId="{65FBE2ED-1CF2-4B4B-BE08-E725389D6BEB}" destId="{6A9684D4-648F-4801-8B2C-E9EFF1501754}" srcOrd="3" destOrd="0" presId="urn:microsoft.com/office/officeart/2008/layout/VerticalCurvedList"/>
    <dgm:cxn modelId="{1EA8938D-A899-4592-8300-853A9B5717B2}" type="presParOf" srcId="{E1A1F144-E319-4D46-91AD-0E254FE0A828}" destId="{C86B5801-073A-4319-BFC2-8B0697B2790D}" srcOrd="1" destOrd="0" presId="urn:microsoft.com/office/officeart/2008/layout/VerticalCurvedList"/>
    <dgm:cxn modelId="{3ED7747F-EC3E-4C38-9874-5CD8D65B980C}" type="presParOf" srcId="{E1A1F144-E319-4D46-91AD-0E254FE0A828}" destId="{DA650CA0-D4BE-48C4-8331-8F89C2605DB3}" srcOrd="2" destOrd="0" presId="urn:microsoft.com/office/officeart/2008/layout/VerticalCurvedList"/>
    <dgm:cxn modelId="{F9D80646-1C07-4D88-ACE0-2150260E3B71}" type="presParOf" srcId="{DA650CA0-D4BE-48C4-8331-8F89C2605DB3}" destId="{36CE9229-696C-4C1F-AD20-FEB30C1447D0}" srcOrd="0" destOrd="0" presId="urn:microsoft.com/office/officeart/2008/layout/VerticalCurvedList"/>
    <dgm:cxn modelId="{4BEB3CA9-E13E-4FA8-ABC8-46EB3D8D83CB}" type="presParOf" srcId="{E1A1F144-E319-4D46-91AD-0E254FE0A828}" destId="{7D0E4BD8-F230-4554-A3E6-BBA2361FF3FE}" srcOrd="3" destOrd="0" presId="urn:microsoft.com/office/officeart/2008/layout/VerticalCurvedList"/>
    <dgm:cxn modelId="{BED6549B-24F1-44E0-8824-6ACEDD2F1D21}" type="presParOf" srcId="{E1A1F144-E319-4D46-91AD-0E254FE0A828}" destId="{CC10EBE5-69CA-4447-9A53-50136321669E}" srcOrd="4" destOrd="0" presId="urn:microsoft.com/office/officeart/2008/layout/VerticalCurvedList"/>
    <dgm:cxn modelId="{F08AD026-30EB-4673-9344-167831727662}" type="presParOf" srcId="{CC10EBE5-69CA-4447-9A53-50136321669E}" destId="{981BE6D9-5750-46CC-99FE-687E8384E43D}" srcOrd="0" destOrd="0" presId="urn:microsoft.com/office/officeart/2008/layout/VerticalCurvedList"/>
    <dgm:cxn modelId="{F6249919-7489-41CF-9E7D-BEF14B3FE014}" type="presParOf" srcId="{E1A1F144-E319-4D46-91AD-0E254FE0A828}" destId="{9F329A76-0CEC-4F5D-8DF8-CB456B71E9A1}" srcOrd="5" destOrd="0" presId="urn:microsoft.com/office/officeart/2008/layout/VerticalCurvedList"/>
    <dgm:cxn modelId="{78DABAFA-D111-4B52-B37A-5E89068CC43A}" type="presParOf" srcId="{E1A1F144-E319-4D46-91AD-0E254FE0A828}" destId="{ABD7F764-8D64-4879-927A-0A80B678D950}" srcOrd="6" destOrd="0" presId="urn:microsoft.com/office/officeart/2008/layout/VerticalCurvedList"/>
    <dgm:cxn modelId="{7A36A564-46E4-4527-8D03-A61D73207D23}" type="presParOf" srcId="{ABD7F764-8D64-4879-927A-0A80B678D950}" destId="{68ED3EB6-A277-4CC4-8B11-21241602A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C8A6-8946-474C-9316-E601DA44F1B8}">
      <dsp:nvSpPr>
        <dsp:cNvPr id="0" name=""/>
        <dsp:cNvSpPr/>
      </dsp:nvSpPr>
      <dsp:spPr>
        <a:xfrm>
          <a:off x="626454" y="0"/>
          <a:ext cx="7099820" cy="4261945"/>
        </a:xfrm>
        <a:prstGeom prst="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74B4AB8-D129-4391-B36A-F2FD12AC1DAB}">
      <dsp:nvSpPr>
        <dsp:cNvPr id="0" name=""/>
        <dsp:cNvSpPr/>
      </dsp:nvSpPr>
      <dsp:spPr>
        <a:xfrm>
          <a:off x="0" y="1278583"/>
          <a:ext cx="2505819" cy="170477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圖表類型</a:t>
          </a:r>
          <a:endParaRPr lang="zh-TW" sz="18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83220" y="1361803"/>
        <a:ext cx="2339379" cy="1538338"/>
      </dsp:txXfrm>
    </dsp:sp>
    <dsp:sp modelId="{C682E4BE-AE7F-423C-BE93-E7D1F80CC399}">
      <dsp:nvSpPr>
        <dsp:cNvPr id="0" name=""/>
        <dsp:cNvSpPr/>
      </dsp:nvSpPr>
      <dsp:spPr>
        <a:xfrm>
          <a:off x="2923455" y="1278583"/>
          <a:ext cx="2505819" cy="1704778"/>
        </a:xfrm>
        <a:prstGeom prst="roundRect">
          <a:avLst/>
        </a:prstGeom>
        <a:gradFill rotWithShape="0">
          <a:gsLst>
            <a:gs pos="0">
              <a:schemeClr val="accent5">
                <a:hueOff val="-10661560"/>
                <a:satOff val="6060"/>
                <a:lumOff val="-5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661560"/>
                <a:satOff val="6060"/>
                <a:lumOff val="-5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661560"/>
                <a:satOff val="6060"/>
                <a:lumOff val="-5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Excel 2016 </a:t>
          </a:r>
          <a:r>
            <a:rPr lang="zh-TW" altLang="en-US" sz="24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新增圖表類型</a:t>
          </a:r>
          <a:endParaRPr lang="zh-TW" sz="18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3006675" y="1361803"/>
        <a:ext cx="2339379" cy="1538338"/>
      </dsp:txXfrm>
    </dsp:sp>
    <dsp:sp modelId="{45E2B010-C46A-4D3D-9452-9B8E7E44551F}">
      <dsp:nvSpPr>
        <dsp:cNvPr id="0" name=""/>
        <dsp:cNvSpPr/>
      </dsp:nvSpPr>
      <dsp:spPr>
        <a:xfrm>
          <a:off x="5846910" y="1278583"/>
          <a:ext cx="2505819" cy="1704778"/>
        </a:xfrm>
        <a:prstGeom prst="roundRect">
          <a:avLst/>
        </a:prstGeom>
        <a:gradFill rotWithShape="0">
          <a:gsLst>
            <a:gs pos="0">
              <a:schemeClr val="accent5">
                <a:hueOff val="-21323121"/>
                <a:satOff val="12119"/>
                <a:lumOff val="-10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1323121"/>
                <a:satOff val="12119"/>
                <a:lumOff val="-10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1323121"/>
                <a:satOff val="12119"/>
                <a:lumOff val="-10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動態圖表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5930130" y="1361803"/>
        <a:ext cx="2339379" cy="1538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50F1-1951-4760-A858-77063F229DA0}">
      <dsp:nvSpPr>
        <dsp:cNvPr id="0" name=""/>
        <dsp:cNvSpPr/>
      </dsp:nvSpPr>
      <dsp:spPr>
        <a:xfrm>
          <a:off x="-5832253" y="-893153"/>
          <a:ext cx="6947666" cy="6947666"/>
        </a:xfrm>
        <a:prstGeom prst="blockArc">
          <a:avLst>
            <a:gd name="adj1" fmla="val 18900000"/>
            <a:gd name="adj2" fmla="val 2700000"/>
            <a:gd name="adj3" fmla="val 31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3D3DC-9139-4274-BC45-1F85925F81A0}">
      <dsp:nvSpPr>
        <dsp:cNvPr id="0" name=""/>
        <dsp:cNvSpPr/>
      </dsp:nvSpPr>
      <dsp:spPr>
        <a:xfrm>
          <a:off x="362069" y="234635"/>
          <a:ext cx="7455726" cy="4690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2320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/>
            <a:t>直條圖、橫條圖</a:t>
          </a:r>
        </a:p>
      </dsp:txBody>
      <dsp:txXfrm>
        <a:off x="362069" y="234635"/>
        <a:ext cx="7455726" cy="469064"/>
      </dsp:txXfrm>
    </dsp:sp>
    <dsp:sp modelId="{BC60E59C-976E-4499-AC29-4DEE30E1DB51}">
      <dsp:nvSpPr>
        <dsp:cNvPr id="0" name=""/>
        <dsp:cNvSpPr/>
      </dsp:nvSpPr>
      <dsp:spPr>
        <a:xfrm>
          <a:off x="68904" y="176002"/>
          <a:ext cx="586330" cy="58633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96CF5-6A90-4CA7-A04F-1F77CB43F5C5}">
      <dsp:nvSpPr>
        <dsp:cNvPr id="0" name=""/>
        <dsp:cNvSpPr/>
      </dsp:nvSpPr>
      <dsp:spPr>
        <a:xfrm>
          <a:off x="786849" y="938644"/>
          <a:ext cx="7030946" cy="469064"/>
        </a:xfrm>
        <a:prstGeom prst="rect">
          <a:avLst/>
        </a:prstGeom>
        <a:solidFill>
          <a:schemeClr val="accent2">
            <a:hueOff val="317965"/>
            <a:satOff val="-7255"/>
            <a:lumOff val="268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23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dirty="0"/>
            <a:t>折線圖</a:t>
          </a:r>
          <a:r>
            <a:rPr lang="zh-TW" altLang="en-US" sz="1800" kern="1200" dirty="0"/>
            <a:t>、</a:t>
          </a:r>
          <a:r>
            <a:rPr lang="en-US" sz="1800" kern="1200" dirty="0"/>
            <a:t>XY</a:t>
          </a:r>
          <a:r>
            <a:rPr lang="zh-TW" sz="1800" kern="1200" dirty="0"/>
            <a:t>散佈圖</a:t>
          </a:r>
        </a:p>
      </dsp:txBody>
      <dsp:txXfrm>
        <a:off x="786849" y="938644"/>
        <a:ext cx="7030946" cy="469064"/>
      </dsp:txXfrm>
    </dsp:sp>
    <dsp:sp modelId="{E60C9029-2063-432B-84B1-3DCBCD5F9702}">
      <dsp:nvSpPr>
        <dsp:cNvPr id="0" name=""/>
        <dsp:cNvSpPr/>
      </dsp:nvSpPr>
      <dsp:spPr>
        <a:xfrm>
          <a:off x="493683" y="880011"/>
          <a:ext cx="586330" cy="58633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74B92-2783-43F0-B561-2F49F40FE9DE}">
      <dsp:nvSpPr>
        <dsp:cNvPr id="0" name=""/>
        <dsp:cNvSpPr/>
      </dsp:nvSpPr>
      <dsp:spPr>
        <a:xfrm>
          <a:off x="1019626" y="1642137"/>
          <a:ext cx="6798169" cy="469064"/>
        </a:xfrm>
        <a:prstGeom prst="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23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/>
            <a:t>圓形圖</a:t>
          </a:r>
        </a:p>
      </dsp:txBody>
      <dsp:txXfrm>
        <a:off x="1019626" y="1642137"/>
        <a:ext cx="6798169" cy="469064"/>
      </dsp:txXfrm>
    </dsp:sp>
    <dsp:sp modelId="{56024E67-B3E0-459B-B184-E087A250C1A9}">
      <dsp:nvSpPr>
        <dsp:cNvPr id="0" name=""/>
        <dsp:cNvSpPr/>
      </dsp:nvSpPr>
      <dsp:spPr>
        <a:xfrm>
          <a:off x="726461" y="1583504"/>
          <a:ext cx="586330" cy="58633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A12B3-E950-4C4A-B1A0-E49EA89D05D7}">
      <dsp:nvSpPr>
        <dsp:cNvPr id="0" name=""/>
        <dsp:cNvSpPr/>
      </dsp:nvSpPr>
      <dsp:spPr>
        <a:xfrm>
          <a:off x="1093950" y="2346147"/>
          <a:ext cx="6723845" cy="469064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23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/>
            <a:t>泡泡圖</a:t>
          </a:r>
        </a:p>
      </dsp:txBody>
      <dsp:txXfrm>
        <a:off x="1093950" y="2346147"/>
        <a:ext cx="6723845" cy="469064"/>
      </dsp:txXfrm>
    </dsp:sp>
    <dsp:sp modelId="{CE85886B-2621-4507-B587-51AA7C6F11C1}">
      <dsp:nvSpPr>
        <dsp:cNvPr id="0" name=""/>
        <dsp:cNvSpPr/>
      </dsp:nvSpPr>
      <dsp:spPr>
        <a:xfrm>
          <a:off x="800784" y="2287514"/>
          <a:ext cx="586330" cy="58633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6FAF4-ADEC-4AC3-9526-6E6B1471D708}">
      <dsp:nvSpPr>
        <dsp:cNvPr id="0" name=""/>
        <dsp:cNvSpPr/>
      </dsp:nvSpPr>
      <dsp:spPr>
        <a:xfrm>
          <a:off x="1019626" y="3050156"/>
          <a:ext cx="6798169" cy="469064"/>
        </a:xfrm>
        <a:prstGeom prst="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23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/>
            <a:t>雷達圖</a:t>
          </a:r>
        </a:p>
      </dsp:txBody>
      <dsp:txXfrm>
        <a:off x="1019626" y="3050156"/>
        <a:ext cx="6798169" cy="469064"/>
      </dsp:txXfrm>
    </dsp:sp>
    <dsp:sp modelId="{92904632-B37A-4DCE-975E-713EDC1E8FC2}">
      <dsp:nvSpPr>
        <dsp:cNvPr id="0" name=""/>
        <dsp:cNvSpPr/>
      </dsp:nvSpPr>
      <dsp:spPr>
        <a:xfrm>
          <a:off x="726461" y="2991523"/>
          <a:ext cx="586330" cy="58633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1ADA9-2E12-4127-A40A-8722DEBC78CD}">
      <dsp:nvSpPr>
        <dsp:cNvPr id="0" name=""/>
        <dsp:cNvSpPr/>
      </dsp:nvSpPr>
      <dsp:spPr>
        <a:xfrm>
          <a:off x="786849" y="3753649"/>
          <a:ext cx="7030946" cy="469064"/>
        </a:xfrm>
        <a:prstGeom prst="rect">
          <a:avLst/>
        </a:prstGeom>
        <a:solidFill>
          <a:schemeClr val="accent2">
            <a:hueOff val="1589824"/>
            <a:satOff val="-36273"/>
            <a:lumOff val="1339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23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/>
            <a:t>股票圖</a:t>
          </a:r>
        </a:p>
      </dsp:txBody>
      <dsp:txXfrm>
        <a:off x="786849" y="3753649"/>
        <a:ext cx="7030946" cy="469064"/>
      </dsp:txXfrm>
    </dsp:sp>
    <dsp:sp modelId="{D4FF43FE-9CE7-44A4-97EE-895A1FCC8B71}">
      <dsp:nvSpPr>
        <dsp:cNvPr id="0" name=""/>
        <dsp:cNvSpPr/>
      </dsp:nvSpPr>
      <dsp:spPr>
        <a:xfrm>
          <a:off x="493683" y="3695016"/>
          <a:ext cx="586330" cy="58633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854160-D19B-4B91-9BB4-FB7B4BBB0E83}">
      <dsp:nvSpPr>
        <dsp:cNvPr id="0" name=""/>
        <dsp:cNvSpPr/>
      </dsp:nvSpPr>
      <dsp:spPr>
        <a:xfrm>
          <a:off x="362069" y="4457659"/>
          <a:ext cx="7455726" cy="469064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23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/>
            <a:t>組合圖</a:t>
          </a:r>
        </a:p>
      </dsp:txBody>
      <dsp:txXfrm>
        <a:off x="362069" y="4457659"/>
        <a:ext cx="7455726" cy="469064"/>
      </dsp:txXfrm>
    </dsp:sp>
    <dsp:sp modelId="{E097F6AE-372D-4203-A187-B03A9202B8B8}">
      <dsp:nvSpPr>
        <dsp:cNvPr id="0" name=""/>
        <dsp:cNvSpPr/>
      </dsp:nvSpPr>
      <dsp:spPr>
        <a:xfrm>
          <a:off x="68904" y="4399026"/>
          <a:ext cx="586330" cy="58633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CB267-DD76-43D5-A8EC-D5C5F58A9100}">
      <dsp:nvSpPr>
        <dsp:cNvPr id="0" name=""/>
        <dsp:cNvSpPr/>
      </dsp:nvSpPr>
      <dsp:spPr>
        <a:xfrm>
          <a:off x="-5517514" y="-844755"/>
          <a:ext cx="6569486" cy="6569486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E4E9A-2FE1-4E67-BB41-DCC95CCFBD6E}">
      <dsp:nvSpPr>
        <dsp:cNvPr id="0" name=""/>
        <dsp:cNvSpPr/>
      </dsp:nvSpPr>
      <dsp:spPr>
        <a:xfrm>
          <a:off x="392107" y="256979"/>
          <a:ext cx="7426518" cy="5137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7800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瀑布圖</a:t>
          </a:r>
        </a:p>
      </dsp:txBody>
      <dsp:txXfrm>
        <a:off x="392107" y="256979"/>
        <a:ext cx="7426518" cy="513763"/>
      </dsp:txXfrm>
    </dsp:sp>
    <dsp:sp modelId="{9FBC0C37-CA36-4083-8FAF-28A82D50C9A7}">
      <dsp:nvSpPr>
        <dsp:cNvPr id="0" name=""/>
        <dsp:cNvSpPr/>
      </dsp:nvSpPr>
      <dsp:spPr>
        <a:xfrm>
          <a:off x="71005" y="192759"/>
          <a:ext cx="642204" cy="64220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602C3-2B14-492E-A4E6-889D68033A2F}">
      <dsp:nvSpPr>
        <dsp:cNvPr id="0" name=""/>
        <dsp:cNvSpPr/>
      </dsp:nvSpPr>
      <dsp:spPr>
        <a:xfrm>
          <a:off x="814713" y="1027527"/>
          <a:ext cx="7003912" cy="513763"/>
        </a:xfrm>
        <a:prstGeom prst="rect">
          <a:avLst/>
        </a:prstGeom>
        <a:solidFill>
          <a:schemeClr val="accent2">
            <a:hueOff val="381558"/>
            <a:satOff val="-8706"/>
            <a:lumOff val="321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7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矩形式樹狀結構圖</a:t>
          </a:r>
        </a:p>
      </dsp:txBody>
      <dsp:txXfrm>
        <a:off x="814713" y="1027527"/>
        <a:ext cx="7003912" cy="513763"/>
      </dsp:txXfrm>
    </dsp:sp>
    <dsp:sp modelId="{A815FA16-DC9C-4B42-B65B-2143B4EF7C08}">
      <dsp:nvSpPr>
        <dsp:cNvPr id="0" name=""/>
        <dsp:cNvSpPr/>
      </dsp:nvSpPr>
      <dsp:spPr>
        <a:xfrm>
          <a:off x="493611" y="963307"/>
          <a:ext cx="642204" cy="64220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B4392-A411-4CEB-A302-14BE56FE3B23}">
      <dsp:nvSpPr>
        <dsp:cNvPr id="0" name=""/>
        <dsp:cNvSpPr/>
      </dsp:nvSpPr>
      <dsp:spPr>
        <a:xfrm>
          <a:off x="1007960" y="1798075"/>
          <a:ext cx="6810665" cy="513763"/>
        </a:xfrm>
        <a:prstGeom prst="rect">
          <a:avLst/>
        </a:prstGeom>
        <a:solidFill>
          <a:schemeClr val="accent2">
            <a:hueOff val="763116"/>
            <a:satOff val="-17411"/>
            <a:lumOff val="643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7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放射環狀圖</a:t>
          </a:r>
        </a:p>
      </dsp:txBody>
      <dsp:txXfrm>
        <a:off x="1007960" y="1798075"/>
        <a:ext cx="6810665" cy="513763"/>
      </dsp:txXfrm>
    </dsp:sp>
    <dsp:sp modelId="{035586DC-AD46-43EB-A780-B3715FFEC47C}">
      <dsp:nvSpPr>
        <dsp:cNvPr id="0" name=""/>
        <dsp:cNvSpPr/>
      </dsp:nvSpPr>
      <dsp:spPr>
        <a:xfrm>
          <a:off x="686858" y="1733855"/>
          <a:ext cx="642204" cy="64220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0FDBE4-6BED-4CB8-BE29-F98EEF56A9FF}">
      <dsp:nvSpPr>
        <dsp:cNvPr id="0" name=""/>
        <dsp:cNvSpPr/>
      </dsp:nvSpPr>
      <dsp:spPr>
        <a:xfrm>
          <a:off x="1007960" y="2568135"/>
          <a:ext cx="6810665" cy="513763"/>
        </a:xfrm>
        <a:prstGeom prst="rect">
          <a:avLst/>
        </a:prstGeom>
        <a:solidFill>
          <a:schemeClr val="accent2">
            <a:hueOff val="1144674"/>
            <a:satOff val="-26117"/>
            <a:lumOff val="9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7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盒鬚圖</a:t>
          </a:r>
        </a:p>
      </dsp:txBody>
      <dsp:txXfrm>
        <a:off x="1007960" y="2568135"/>
        <a:ext cx="6810665" cy="513763"/>
      </dsp:txXfrm>
    </dsp:sp>
    <dsp:sp modelId="{B5AC424A-0D1D-49F7-8B3D-FCFCA714F8A1}">
      <dsp:nvSpPr>
        <dsp:cNvPr id="0" name=""/>
        <dsp:cNvSpPr/>
      </dsp:nvSpPr>
      <dsp:spPr>
        <a:xfrm>
          <a:off x="686858" y="2503915"/>
          <a:ext cx="642204" cy="64220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A6B51-E0F0-4424-A267-E8AA1451102A}">
      <dsp:nvSpPr>
        <dsp:cNvPr id="0" name=""/>
        <dsp:cNvSpPr/>
      </dsp:nvSpPr>
      <dsp:spPr>
        <a:xfrm>
          <a:off x="814713" y="3338683"/>
          <a:ext cx="7003912" cy="513763"/>
        </a:xfrm>
        <a:prstGeom prst="rect">
          <a:avLst/>
        </a:prstGeom>
        <a:solidFill>
          <a:schemeClr val="accent2">
            <a:hueOff val="1526231"/>
            <a:satOff val="-34822"/>
            <a:lumOff val="1286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7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直方圖</a:t>
          </a:r>
        </a:p>
      </dsp:txBody>
      <dsp:txXfrm>
        <a:off x="814713" y="3338683"/>
        <a:ext cx="7003912" cy="513763"/>
      </dsp:txXfrm>
    </dsp:sp>
    <dsp:sp modelId="{2D3F67B8-0BEF-4E33-9A00-78EC6EB63055}">
      <dsp:nvSpPr>
        <dsp:cNvPr id="0" name=""/>
        <dsp:cNvSpPr/>
      </dsp:nvSpPr>
      <dsp:spPr>
        <a:xfrm>
          <a:off x="493611" y="3274463"/>
          <a:ext cx="642204" cy="64220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45D51-2646-4F81-8C84-A98C4C7A3E9D}">
      <dsp:nvSpPr>
        <dsp:cNvPr id="0" name=""/>
        <dsp:cNvSpPr/>
      </dsp:nvSpPr>
      <dsp:spPr>
        <a:xfrm>
          <a:off x="392107" y="4109231"/>
          <a:ext cx="7426518" cy="513763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7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柏拉圖</a:t>
          </a:r>
        </a:p>
      </dsp:txBody>
      <dsp:txXfrm>
        <a:off x="392107" y="4109231"/>
        <a:ext cx="7426518" cy="513763"/>
      </dsp:txXfrm>
    </dsp:sp>
    <dsp:sp modelId="{93DAB199-3B3A-4536-82D2-71CAEB823D95}">
      <dsp:nvSpPr>
        <dsp:cNvPr id="0" name=""/>
        <dsp:cNvSpPr/>
      </dsp:nvSpPr>
      <dsp:spPr>
        <a:xfrm>
          <a:off x="71005" y="4045011"/>
          <a:ext cx="642204" cy="64220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CB267-DD76-43D5-A8EC-D5C5F58A9100}">
      <dsp:nvSpPr>
        <dsp:cNvPr id="0" name=""/>
        <dsp:cNvSpPr/>
      </dsp:nvSpPr>
      <dsp:spPr>
        <a:xfrm>
          <a:off x="-3539409" y="-544031"/>
          <a:ext cx="4219639" cy="4219639"/>
        </a:xfrm>
        <a:prstGeom prst="blockArc">
          <a:avLst>
            <a:gd name="adj1" fmla="val 18900000"/>
            <a:gd name="adj2" fmla="val 2700000"/>
            <a:gd name="adj3" fmla="val 51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B5801-073A-4319-BFC2-8B0697B2790D}">
      <dsp:nvSpPr>
        <dsp:cNvPr id="0" name=""/>
        <dsp:cNvSpPr/>
      </dsp:nvSpPr>
      <dsp:spPr>
        <a:xfrm>
          <a:off x="437418" y="313157"/>
          <a:ext cx="7408821" cy="6263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138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設定選取按鈕與說明</a:t>
          </a:r>
        </a:p>
      </dsp:txBody>
      <dsp:txXfrm>
        <a:off x="437418" y="313157"/>
        <a:ext cx="7408821" cy="626315"/>
      </dsp:txXfrm>
    </dsp:sp>
    <dsp:sp modelId="{36CE9229-696C-4C1F-AD20-FEB30C1447D0}">
      <dsp:nvSpPr>
        <dsp:cNvPr id="0" name=""/>
        <dsp:cNvSpPr/>
      </dsp:nvSpPr>
      <dsp:spPr>
        <a:xfrm>
          <a:off x="45971" y="234868"/>
          <a:ext cx="782894" cy="78289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E4BD8-F230-4554-A3E6-BBA2361FF3FE}">
      <dsp:nvSpPr>
        <dsp:cNvPr id="0" name=""/>
        <dsp:cNvSpPr/>
      </dsp:nvSpPr>
      <dsp:spPr>
        <a:xfrm>
          <a:off x="665084" y="1252630"/>
          <a:ext cx="7181155" cy="626315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13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設定範圍名稱</a:t>
          </a:r>
        </a:p>
      </dsp:txBody>
      <dsp:txXfrm>
        <a:off x="665084" y="1252630"/>
        <a:ext cx="7181155" cy="626315"/>
      </dsp:txXfrm>
    </dsp:sp>
    <dsp:sp modelId="{981BE6D9-5750-46CC-99FE-687E8384E43D}">
      <dsp:nvSpPr>
        <dsp:cNvPr id="0" name=""/>
        <dsp:cNvSpPr/>
      </dsp:nvSpPr>
      <dsp:spPr>
        <a:xfrm>
          <a:off x="273637" y="1174341"/>
          <a:ext cx="782894" cy="78289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29A76-0CEC-4F5D-8DF8-CB456B71E9A1}">
      <dsp:nvSpPr>
        <dsp:cNvPr id="0" name=""/>
        <dsp:cNvSpPr/>
      </dsp:nvSpPr>
      <dsp:spPr>
        <a:xfrm>
          <a:off x="437418" y="2192103"/>
          <a:ext cx="7408821" cy="626315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13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繪製動態圖表</a:t>
          </a:r>
        </a:p>
      </dsp:txBody>
      <dsp:txXfrm>
        <a:off x="437418" y="2192103"/>
        <a:ext cx="7408821" cy="626315"/>
      </dsp:txXfrm>
    </dsp:sp>
    <dsp:sp modelId="{68ED3EB6-A277-4CC4-8B11-21241602A2B8}">
      <dsp:nvSpPr>
        <dsp:cNvPr id="0" name=""/>
        <dsp:cNvSpPr/>
      </dsp:nvSpPr>
      <dsp:spPr>
        <a:xfrm>
          <a:off x="45971" y="2113814"/>
          <a:ext cx="782894" cy="78289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985F5-3F7A-45FA-B8D9-82C795204931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4C96A-D46D-4E34-927B-C8E0F7459F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6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10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重點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anchor="b">
            <a:noAutofit/>
          </a:bodyPr>
          <a:lstStyle>
            <a:lvl1pPr algn="ctr">
              <a:defRPr sz="5800" b="1" cap="none" spc="0" baseline="0">
                <a:ln w="19050">
                  <a:solidFill>
                    <a:schemeClr val="bg1"/>
                  </a:solidFill>
                  <a:prstDash val="solid"/>
                </a:ln>
                <a:solidFill>
                  <a:srgbClr val="99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華康新特黑體" panose="02010609010101010101" pitchFamily="49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50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技術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800" b="1" cap="none" spc="0" baseline="0" dirty="0">
                <a:ln w="28575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華康新特黑體" panose="02010609010101010101" pitchFamily="49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學習資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kumimoji="0" lang="en-US" sz="5800" b="0" i="0" u="none" strike="noStrike" kern="1200" cap="none" spc="0" normalizeH="0" baseline="0" dirty="0">
                <a:ln w="0"/>
                <a:gradFill flip="none" rotWithShape="1">
                  <a:gsLst>
                    <a:gs pos="0">
                      <a:srgbClr val="B22600">
                        <a:lumMod val="67000"/>
                      </a:srgbClr>
                    </a:gs>
                    <a:gs pos="48000">
                      <a:srgbClr val="B22600">
                        <a:lumMod val="97000"/>
                        <a:lumOff val="3000"/>
                      </a:srgbClr>
                    </a:gs>
                    <a:gs pos="100000">
                      <a:srgbClr val="B22600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華康新特黑體" panose="02010609010101010101" pitchFamily="49" charset="-120"/>
                <a:cs typeface="+mj-cs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4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3665"/>
            <a:ext cx="7886700" cy="1047650"/>
          </a:xfrm>
        </p:spPr>
        <p:txBody>
          <a:bodyPr/>
          <a:lstStyle>
            <a:lvl1pPr algn="ctr">
              <a:defRPr baseline="0">
                <a:solidFill>
                  <a:srgbClr val="800000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4800"/>
            <a:ext cx="7886700" cy="4602163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cxnSp>
        <p:nvCxnSpPr>
          <p:cNvPr id="4" name="直線接點 3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44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</p:spPr>
        <p:txBody>
          <a:bodyPr/>
          <a:lstStyle>
            <a:lvl1pPr marL="355600" indent="-355600">
              <a:lnSpc>
                <a:spcPct val="150000"/>
              </a:lnSpc>
              <a:spcBef>
                <a:spcPts val="0"/>
              </a:spcBef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016" y="365126"/>
            <a:ext cx="82476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2016" y="1296539"/>
            <a:ext cx="8247600" cy="5256000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2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網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55600" indent="-355600">
              <a:lnSpc>
                <a:spcPct val="150000"/>
              </a:lnSpc>
              <a:spcBef>
                <a:spcPts val="0"/>
              </a:spcBef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3pPr>
            <a:lvl4pPr>
              <a:lnSpc>
                <a:spcPct val="150000"/>
              </a:lnSpc>
              <a:spcBef>
                <a:spcPts val="0"/>
              </a:spcBef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828800" y="6295053"/>
            <a:ext cx="6686549" cy="42642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28650" y="62842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2"/>
                </a:solidFill>
              </a:rPr>
              <a:t>資料來源：</a:t>
            </a:r>
          </a:p>
        </p:txBody>
      </p:sp>
    </p:spTree>
    <p:extLst>
      <p:ext uri="{BB962C8B-B14F-4D97-AF65-F5344CB8AC3E}">
        <p14:creationId xmlns:p14="http://schemas.microsoft.com/office/powerpoint/2010/main" val="24816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28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技術分析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楊明玉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老師</a:t>
            </a:r>
            <a:endParaRPr 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雷達圖</a:t>
            </a:r>
            <a:endParaRPr lang="zh-TW" altLang="zh-TW" dirty="0">
              <a:effectLst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632334" y="3058168"/>
            <a:ext cx="2695327" cy="190975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股票圖</a:t>
            </a:r>
            <a:endParaRPr lang="zh-TW" altLang="zh-TW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7" y="110546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09790" y="2435812"/>
            <a:ext cx="2814177" cy="37198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0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組合圖</a:t>
            </a:r>
            <a:endParaRPr lang="zh-TW" altLang="zh-TW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7" y="110546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09790" y="2435812"/>
            <a:ext cx="2286276" cy="239071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Excel 2016 </a:t>
            </a:r>
            <a:r>
              <a:rPr lang="zh-TW" altLang="en-US"/>
              <a:t>新增圖表類型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462575"/>
              </p:ext>
            </p:extLst>
          </p:nvPr>
        </p:nvGraphicFramePr>
        <p:xfrm>
          <a:off x="628650" y="1296988"/>
          <a:ext cx="7886700" cy="487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63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15FA16-DC9C-4B42-B65B-2143B4EF7C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815FA16-DC9C-4B42-B65B-2143B4EF7C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A815FA16-DC9C-4B42-B65B-2143B4EF7C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A815FA16-DC9C-4B42-B65B-2143B4EF7C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0602C3-2B14-492E-A4E6-889D68033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B0602C3-2B14-492E-A4E6-889D68033A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BB0602C3-2B14-492E-A4E6-889D68033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BB0602C3-2B14-492E-A4E6-889D68033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5586DC-AD46-43EB-A780-B3715FFEC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35586DC-AD46-43EB-A780-B3715FFEC4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035586DC-AD46-43EB-A780-B3715FFEC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035586DC-AD46-43EB-A780-B3715FFEC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BB4392-A411-4CEB-A302-14BE56FE3B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4EBB4392-A411-4CEB-A302-14BE56FE3B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4EBB4392-A411-4CEB-A302-14BE56FE3B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4EBB4392-A411-4CEB-A302-14BE56FE3B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AC424A-0D1D-49F7-8B3D-FCFCA714F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B5AC424A-0D1D-49F7-8B3D-FCFCA714F8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B5AC424A-0D1D-49F7-8B3D-FCFCA714F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B5AC424A-0D1D-49F7-8B3D-FCFCA714F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0FDBE4-6BED-4CB8-BE29-F98EEF56A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6E0FDBE4-6BED-4CB8-BE29-F98EEF56A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6E0FDBE4-6BED-4CB8-BE29-F98EEF56A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6E0FDBE4-6BED-4CB8-BE29-F98EEF56A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3F67B8-0BEF-4E33-9A00-78EC6EB63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2D3F67B8-0BEF-4E33-9A00-78EC6EB630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2D3F67B8-0BEF-4E33-9A00-78EC6EB63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2D3F67B8-0BEF-4E33-9A00-78EC6EB63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BA6B51-E0F0-4424-A267-E8AA14511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DABA6B51-E0F0-4424-A267-E8AA145110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DABA6B51-E0F0-4424-A267-E8AA14511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DABA6B51-E0F0-4424-A267-E8AA14511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DAB199-3B3A-4536-82D2-71CAEB823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93DAB199-3B3A-4536-82D2-71CAEB823D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93DAB199-3B3A-4536-82D2-71CAEB823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graphicEl>
                                              <a:dgm id="{93DAB199-3B3A-4536-82D2-71CAEB823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F45D51-2646-4F81-8C84-A98C4C7A3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CAF45D51-2646-4F81-8C84-A98C4C7A3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>
                                            <p:graphicEl>
                                              <a:dgm id="{CAF45D51-2646-4F81-8C84-A98C4C7A3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CAF45D51-2646-4F81-8C84-A98C4C7A3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瀑布圖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690869-681A-403D-B545-271989E4771E}"/>
              </a:ext>
            </a:extLst>
          </p:cNvPr>
          <p:cNvSpPr/>
          <p:nvPr/>
        </p:nvSpPr>
        <p:spPr>
          <a:xfrm>
            <a:off x="580118" y="2626567"/>
            <a:ext cx="1889706" cy="332174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矩形式樹狀結構圖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0302D48-E288-41A4-8EF9-2DB8D116E58F}"/>
              </a:ext>
            </a:extLst>
          </p:cNvPr>
          <p:cNvSpPr/>
          <p:nvPr/>
        </p:nvSpPr>
        <p:spPr>
          <a:xfrm>
            <a:off x="580117" y="2626567"/>
            <a:ext cx="2313912" cy="33783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4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放射環狀圖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580117" y="2626567"/>
            <a:ext cx="1965119" cy="364225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00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盒鬚圖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67085" y="2670742"/>
            <a:ext cx="633814" cy="360750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1C705A-09BE-446E-88C1-512D77112A06}"/>
              </a:ext>
            </a:extLst>
          </p:cNvPr>
          <p:cNvSpPr/>
          <p:nvPr/>
        </p:nvSpPr>
        <p:spPr>
          <a:xfrm>
            <a:off x="1715030" y="2673730"/>
            <a:ext cx="905621" cy="36045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84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直方圖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41023" y="2651889"/>
            <a:ext cx="1348033" cy="361693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1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柏拉圖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33074" y="2669818"/>
            <a:ext cx="1535091" cy="259033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Excel</a:t>
            </a:r>
            <a:r>
              <a:rPr lang="zh-TW" altLang="en-US" dirty="0"/>
              <a:t> 圖表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982802"/>
              </p:ext>
            </p:extLst>
          </p:nvPr>
        </p:nvGraphicFramePr>
        <p:xfrm>
          <a:off x="484874" y="1613338"/>
          <a:ext cx="8352730" cy="4261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54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56C8A6-8946-474C-9316-E601DA44F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B56C8A6-8946-474C-9316-E601DA44F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4B4AB8-D129-4391-B36A-F2FD12AC1D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74B4AB8-D129-4391-B36A-F2FD12AC1D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82E4BE-AE7F-423C-BE93-E7D1F80CC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682E4BE-AE7F-423C-BE93-E7D1F80CC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E2B010-C46A-4D3D-9452-9B8E7E445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5E2B010-C46A-4D3D-9452-9B8E7E445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動態圖表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5422553"/>
              </p:ext>
            </p:extLst>
          </p:nvPr>
        </p:nvGraphicFramePr>
        <p:xfrm>
          <a:off x="628650" y="1296988"/>
          <a:ext cx="7886700" cy="3131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22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6B5801-073A-4319-BFC2-8B0697B27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86B5801-073A-4319-BFC2-8B0697B27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C86B5801-073A-4319-BFC2-8B0697B27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C86B5801-073A-4319-BFC2-8B0697B27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1BE6D9-5750-46CC-99FE-687E8384E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81BE6D9-5750-46CC-99FE-687E8384E4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981BE6D9-5750-46CC-99FE-687E8384E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981BE6D9-5750-46CC-99FE-687E8384E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0E4BD8-F230-4554-A3E6-BBA2361FF3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7D0E4BD8-F230-4554-A3E6-BBA2361FF3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7D0E4BD8-F230-4554-A3E6-BBA2361FF3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7D0E4BD8-F230-4554-A3E6-BBA2361FF3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ED3EB6-A277-4CC4-8B11-21241602A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68ED3EB6-A277-4CC4-8B11-21241602A2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68ED3EB6-A277-4CC4-8B11-21241602A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68ED3EB6-A277-4CC4-8B11-21241602A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329A76-0CEC-4F5D-8DF8-CB456B71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9F329A76-0CEC-4F5D-8DF8-CB456B71E9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9F329A76-0CEC-4F5D-8DF8-CB456B71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9F329A76-0CEC-4F5D-8DF8-CB456B71E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設定選取按鈕與說明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5831681" y="2633867"/>
            <a:ext cx="983898" cy="392137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63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設定選取按鈕與說明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408232" y="3086354"/>
            <a:ext cx="2859833" cy="279015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2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設定</a:t>
            </a:r>
            <a:r>
              <a:rPr lang="zh-TW" altLang="en-US" dirty="0"/>
              <a:t>「業務員」</a:t>
            </a:r>
            <a:r>
              <a:rPr lang="zh-TW" altLang="zh-TW" dirty="0"/>
              <a:t>範圍名稱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97" y="1296539"/>
            <a:ext cx="6747237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352100" y="3176649"/>
            <a:ext cx="6637334" cy="386684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9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設定</a:t>
            </a:r>
            <a:r>
              <a:rPr lang="zh-TW" altLang="en-US" dirty="0"/>
              <a:t>「業績」</a:t>
            </a:r>
            <a:r>
              <a:rPr lang="zh-TW" altLang="zh-TW" dirty="0"/>
              <a:t>範圍名稱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97" y="1296539"/>
            <a:ext cx="6747237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342673" y="3412318"/>
            <a:ext cx="6566416" cy="377257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86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繪製動態圖表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5114280" y="2622684"/>
            <a:ext cx="966009" cy="45045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繪製動態圖表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5133135" y="2632112"/>
            <a:ext cx="928300" cy="4598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1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圖表類型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488980"/>
              </p:ext>
            </p:extLst>
          </p:nvPr>
        </p:nvGraphicFramePr>
        <p:xfrm>
          <a:off x="628650" y="1192307"/>
          <a:ext cx="7886700" cy="5161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957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0C9029-2063-432B-84B1-3DCBCD5F9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60C9029-2063-432B-84B1-3DCBCD5F97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E60C9029-2063-432B-84B1-3DCBCD5F9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E60C9029-2063-432B-84B1-3DCBCD5F9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A96CF5-6A90-4CA7-A04F-1F77CB43F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2A96CF5-6A90-4CA7-A04F-1F77CB43F5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22A96CF5-6A90-4CA7-A04F-1F77CB43F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22A96CF5-6A90-4CA7-A04F-1F77CB43F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024E67-B3E0-459B-B184-E087A250C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56024E67-B3E0-459B-B184-E087A250C1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56024E67-B3E0-459B-B184-E087A250C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56024E67-B3E0-459B-B184-E087A250C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E74B92-2783-43F0-B561-2F49F40FE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01E74B92-2783-43F0-B561-2F49F40FE9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01E74B92-2783-43F0-B561-2F49F40FE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01E74B92-2783-43F0-B561-2F49F40FE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85886B-2621-4507-B587-51AA7C6F1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CE85886B-2621-4507-B587-51AA7C6F11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CE85886B-2621-4507-B587-51AA7C6F1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CE85886B-2621-4507-B587-51AA7C6F1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6A12B3-E950-4C4A-B1A0-E49EA89D0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086A12B3-E950-4C4A-B1A0-E49EA89D0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86A12B3-E950-4C4A-B1A0-E49EA89D0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86A12B3-E950-4C4A-B1A0-E49EA89D0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904632-B37A-4DCE-975E-713EDC1E8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92904632-B37A-4DCE-975E-713EDC1E8F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92904632-B37A-4DCE-975E-713EDC1E8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92904632-B37A-4DCE-975E-713EDC1E8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A6FAF4-ADEC-4AC3-9526-6E6B1471D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09A6FAF4-ADEC-4AC3-9526-6E6B1471D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09A6FAF4-ADEC-4AC3-9526-6E6B1471D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09A6FAF4-ADEC-4AC3-9526-6E6B1471D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FF43FE-9CE7-44A4-97EE-895A1FCC8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D4FF43FE-9CE7-44A4-97EE-895A1FCC8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D4FF43FE-9CE7-44A4-97EE-895A1FCC8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graphicEl>
                                              <a:dgm id="{D4FF43FE-9CE7-44A4-97EE-895A1FCC8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51ADA9-2E12-4127-A40A-8722DEBC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D951ADA9-2E12-4127-A40A-8722DEBC78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>
                                            <p:graphicEl>
                                              <a:dgm id="{D951ADA9-2E12-4127-A40A-8722DEBC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D951ADA9-2E12-4127-A40A-8722DEBC7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97F6AE-372D-4203-A187-B03A9202B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graphicEl>
                                              <a:dgm id="{E097F6AE-372D-4203-A187-B03A9202B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graphicEl>
                                              <a:dgm id="{E097F6AE-372D-4203-A187-B03A9202B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>
                                            <p:graphicEl>
                                              <a:dgm id="{E097F6AE-372D-4203-A187-B03A9202B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854160-D19B-4B91-9BB4-FB7B4BBB0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graphicEl>
                                              <a:dgm id="{28854160-D19B-4B91-9BB4-FB7B4BBB0E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graphicEl>
                                              <a:dgm id="{28854160-D19B-4B91-9BB4-FB7B4BBB0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>
                                            <p:graphicEl>
                                              <a:dgm id="{28854160-D19B-4B91-9BB4-FB7B4BBB0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zh-TW" dirty="0"/>
              <a:t>直條圖</a:t>
            </a:r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3" name="矩形 2"/>
          <p:cNvSpPr/>
          <p:nvPr/>
        </p:nvSpPr>
        <p:spPr>
          <a:xfrm>
            <a:off x="621152" y="2993287"/>
            <a:ext cx="2404851" cy="13336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8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橫條圖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642780" y="3048462"/>
            <a:ext cx="1704494" cy="155181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94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折線圖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3" y="1297822"/>
            <a:ext cx="8243367" cy="5254544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50449" y="2639505"/>
            <a:ext cx="2111605" cy="25546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1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XY</a:t>
            </a:r>
            <a:r>
              <a:rPr lang="zh-TW" altLang="en-US"/>
              <a:t>散佈圖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3" y="1297822"/>
            <a:ext cx="8243367" cy="5254544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71431" y="2642727"/>
            <a:ext cx="2665658" cy="21743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78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圓形圖</a:t>
            </a:r>
            <a:endParaRPr lang="zh-TW" altLang="zh-TW" dirty="0">
              <a:effectLst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40468" y="2640613"/>
            <a:ext cx="1508843" cy="225189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34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泡泡圖</a:t>
            </a:r>
            <a:endParaRPr lang="zh-TW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3" y="1297822"/>
            <a:ext cx="8243367" cy="5254544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1206631" y="2663164"/>
            <a:ext cx="2139883" cy="20125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8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空大Excel">
  <a:themeElements>
    <a:clrScheme name="自訂 5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FFFFFF"/>
      </a:hlink>
      <a:folHlink>
        <a:srgbClr val="96A9A9"/>
      </a:folHlink>
    </a:clrScheme>
    <a:fontScheme name="自訂 1">
      <a:majorFont>
        <a:latin typeface="Times New Roman"/>
        <a:ea typeface="華康儷中黑"/>
        <a:cs typeface=""/>
      </a:majorFont>
      <a:minorFont>
        <a:latin typeface="Times New Roman"/>
        <a:ea typeface="華康儷中黑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空大Excel" id="{C05058AD-3AF9-49C7-9458-D18DC0EF25C9}" vid="{65883CC8-2537-4A9C-A118-74D4E349413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空大Excel</Template>
  <TotalTime>1177</TotalTime>
  <Words>142</Words>
  <Application>Microsoft Office PowerPoint</Application>
  <PresentationFormat>如螢幕大小 (4:3)</PresentationFormat>
  <Paragraphs>47</Paragraphs>
  <Slides>26</Slides>
  <Notes>1</Notes>
  <HiddenSlides>24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  <vt:variant>
        <vt:lpstr>自訂放映</vt:lpstr>
      </vt:variant>
      <vt:variant>
        <vt:i4>3</vt:i4>
      </vt:variant>
    </vt:vector>
  </HeadingPairs>
  <TitlesOfParts>
    <vt:vector size="37" baseType="lpstr">
      <vt:lpstr>華康新特黑體</vt:lpstr>
      <vt:lpstr>華康儷中黑</vt:lpstr>
      <vt:lpstr>新細明體</vt:lpstr>
      <vt:lpstr>Arial</vt:lpstr>
      <vt:lpstr>Calibri</vt:lpstr>
      <vt:lpstr>Times New Roman</vt:lpstr>
      <vt:lpstr>Wingdings</vt:lpstr>
      <vt:lpstr>空大Excel</vt:lpstr>
      <vt:lpstr>技術分析</vt:lpstr>
      <vt:lpstr>Excel 圖表</vt:lpstr>
      <vt:lpstr>圖表類型</vt:lpstr>
      <vt:lpstr>直條圖</vt:lpstr>
      <vt:lpstr>橫條圖</vt:lpstr>
      <vt:lpstr>折線圖</vt:lpstr>
      <vt:lpstr>XY散佈圖</vt:lpstr>
      <vt:lpstr>圓形圖</vt:lpstr>
      <vt:lpstr>泡泡圖</vt:lpstr>
      <vt:lpstr>雷達圖</vt:lpstr>
      <vt:lpstr>股票圖</vt:lpstr>
      <vt:lpstr>組合圖</vt:lpstr>
      <vt:lpstr>Excel 2016 新增圖表類型</vt:lpstr>
      <vt:lpstr>瀑布圖</vt:lpstr>
      <vt:lpstr>矩形式樹狀結構圖</vt:lpstr>
      <vt:lpstr>放射環狀圖</vt:lpstr>
      <vt:lpstr>盒鬚圖</vt:lpstr>
      <vt:lpstr>直方圖</vt:lpstr>
      <vt:lpstr>柏拉圖</vt:lpstr>
      <vt:lpstr>動態圖表</vt:lpstr>
      <vt:lpstr>設定選取按鈕與說明</vt:lpstr>
      <vt:lpstr>設定選取按鈕與說明</vt:lpstr>
      <vt:lpstr>設定「業務員」範圍名稱</vt:lpstr>
      <vt:lpstr>設定「業績」範圍名稱</vt:lpstr>
      <vt:lpstr>繪製動態圖表</vt:lpstr>
      <vt:lpstr>繪製動態圖表</vt:lpstr>
      <vt:lpstr>圖表類型</vt:lpstr>
      <vt:lpstr>Excel 2016新增</vt:lpstr>
      <vt:lpstr>動態圖表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115</cp:revision>
  <dcterms:created xsi:type="dcterms:W3CDTF">2017-03-24T06:56:54Z</dcterms:created>
  <dcterms:modified xsi:type="dcterms:W3CDTF">2017-08-28T10:45:33Z</dcterms:modified>
</cp:coreProperties>
</file>